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930" y="3500755"/>
            <a:ext cx="4168140" cy="76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785" y="2637155"/>
            <a:ext cx="5341620" cy="8610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4159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3857" y="1570399"/>
            <a:ext cx="285619" cy="238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22898" y="2285955"/>
            <a:ext cx="228495" cy="238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2898" y="3011052"/>
            <a:ext cx="228495" cy="238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3857" y="3717067"/>
            <a:ext cx="247537" cy="24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22898" y="4442164"/>
            <a:ext cx="228495" cy="238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2806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3791" y="2907453"/>
            <a:ext cx="209454" cy="23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4435" y="2917000"/>
            <a:ext cx="218975" cy="229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73642" y="2917000"/>
            <a:ext cx="152330" cy="229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34766" y="2907453"/>
            <a:ext cx="218975" cy="23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05410" y="2907453"/>
            <a:ext cx="228495" cy="23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7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2132" y="1966487"/>
            <a:ext cx="285619" cy="23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2690928"/>
            <a:ext cx="285619" cy="23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1173" y="3405837"/>
            <a:ext cx="228495" cy="23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1173" y="4120746"/>
            <a:ext cx="228495" cy="23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2132" y="4845187"/>
            <a:ext cx="285619" cy="23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1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00694" y="1938224"/>
            <a:ext cx="199933" cy="238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1652" y="2653410"/>
            <a:ext cx="247537" cy="238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1652" y="3378133"/>
            <a:ext cx="247537" cy="238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00694" y="4093320"/>
            <a:ext cx="199933" cy="238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81652" y="4818042"/>
            <a:ext cx="247537" cy="238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2022-11-30T07:01:03Z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