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620260"/>
            <a:ext cx="653102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620260"/>
            <a:ext cx="519699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692650"/>
            <a:ext cx="6854875" cy="56838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77640" y="3500755"/>
            <a:ext cx="4236720" cy="7696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785" y="2637155"/>
            <a:ext cx="5341620" cy="8610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620895"/>
            <a:ext cx="11520000" cy="4249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36128" y="1545135"/>
            <a:ext cx="285619" cy="314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17087" y="2240697"/>
            <a:ext cx="314181" cy="3334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17087" y="2955316"/>
            <a:ext cx="361785" cy="314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36128" y="3660407"/>
            <a:ext cx="285619" cy="3144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17087" y="4365497"/>
            <a:ext cx="314181" cy="323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548505"/>
            <a:ext cx="11520000" cy="39992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896260" y="1967300"/>
            <a:ext cx="247537" cy="314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53516" y="3595582"/>
            <a:ext cx="238016" cy="314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76750"/>
            <a:ext cx="11520000" cy="53646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849318" y="4755107"/>
            <a:ext cx="866380" cy="562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106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670082" y="1432481"/>
            <a:ext cx="771173" cy="4477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14148" y="2642349"/>
            <a:ext cx="1647074" cy="828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137917" y="3976063"/>
            <a:ext cx="942545" cy="819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620895"/>
            <a:ext cx="11520000" cy="42211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761279" y="3241251"/>
            <a:ext cx="456991" cy="4001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3525" y="549140"/>
            <a:ext cx="456740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25" y="549140"/>
            <a:ext cx="494892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8</cp:revision>
  <dcterms:created xsi:type="dcterms:W3CDTF">2022-11-08T02:00:00Z</dcterms:created>
  <dcterms:modified xsi:type="dcterms:W3CDTF">2022-11-27T12:34:12Z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