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4950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8898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75" y="3500755"/>
            <a:ext cx="4030980" cy="731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90" y="2637155"/>
            <a:ext cx="79324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535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894" y="1510752"/>
            <a:ext cx="285619" cy="31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894" y="2987467"/>
            <a:ext cx="285619" cy="32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894" y="4464183"/>
            <a:ext cx="285619" cy="31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4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471580" y="2248178"/>
            <a:ext cx="418909" cy="399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9051" y="2991035"/>
            <a:ext cx="409388" cy="399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16175" y="4667226"/>
            <a:ext cx="418909" cy="399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71580" y="4667226"/>
            <a:ext cx="409388" cy="399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05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64558" y="2058895"/>
            <a:ext cx="1808925" cy="41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4558" y="3526669"/>
            <a:ext cx="1808925" cy="41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4558" y="4994442"/>
            <a:ext cx="1808925" cy="41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3289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1628" y="3588750"/>
            <a:ext cx="308970" cy="30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9716" y="4309920"/>
            <a:ext cx="243431" cy="30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9716" y="5031091"/>
            <a:ext cx="243431" cy="30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9716" y="5752262"/>
            <a:ext cx="243431" cy="31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20260"/>
            <a:ext cx="56055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92650"/>
            <a:ext cx="55608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937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