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92650"/>
            <a:ext cx="54636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836795"/>
            <a:ext cx="6845355" cy="540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92650"/>
            <a:ext cx="6410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6162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3500755"/>
            <a:ext cx="4114800" cy="830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90" y="2637155"/>
            <a:ext cx="79324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5503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2111" y="4679410"/>
            <a:ext cx="580760" cy="323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3880" y="4679410"/>
            <a:ext cx="875900" cy="323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7450" y="5450633"/>
            <a:ext cx="847338" cy="323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58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607" y="1564807"/>
            <a:ext cx="361785" cy="31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6128" y="3099856"/>
            <a:ext cx="314181" cy="33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10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4254" y="993589"/>
            <a:ext cx="285619" cy="315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196840"/>
            <a:ext cx="11520000" cy="306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5761" y="3029007"/>
            <a:ext cx="304661" cy="33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260850"/>
            <a:ext cx="11520000" cy="5405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150" y="1357148"/>
            <a:ext cx="361785" cy="32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8712" y="3673674"/>
            <a:ext cx="314181" cy="32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8712" y="5227558"/>
            <a:ext cx="295140" cy="32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6845355" cy="468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6099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