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548505"/>
            <a:ext cx="507161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620260"/>
            <a:ext cx="681757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770" y="764405"/>
            <a:ext cx="6873917" cy="55600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68165" y="3573145"/>
            <a:ext cx="3596640" cy="6248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790" y="2637155"/>
            <a:ext cx="7932420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692650"/>
            <a:ext cx="11520000" cy="50958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26607" y="1768964"/>
            <a:ext cx="304661" cy="323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45649" y="2645255"/>
            <a:ext cx="285619" cy="314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26607" y="3502497"/>
            <a:ext cx="304661" cy="333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45649" y="4378788"/>
            <a:ext cx="285619" cy="314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26607" y="5245555"/>
            <a:ext cx="304661" cy="323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39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04561" y="4313423"/>
            <a:ext cx="837818" cy="448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030" y="4941570"/>
            <a:ext cx="2505075" cy="187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80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94842" y="1775232"/>
            <a:ext cx="866380" cy="819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95107" y="3289506"/>
            <a:ext cx="1037752" cy="561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04628" y="4794256"/>
            <a:ext cx="1342413" cy="571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95" y="1080135"/>
            <a:ext cx="3207385" cy="327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332605"/>
            <a:ext cx="11520000" cy="51219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0136360" y="2526345"/>
            <a:ext cx="1113917" cy="562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621914" y="4252724"/>
            <a:ext cx="133289" cy="85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898344" y="4119192"/>
            <a:ext cx="1570909" cy="562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692650"/>
            <a:ext cx="11520000" cy="2908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661662" y="959671"/>
            <a:ext cx="1123438" cy="562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37894" y="2666702"/>
            <a:ext cx="1380495" cy="324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770" y="476750"/>
            <a:ext cx="479115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549140"/>
            <a:ext cx="438683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2022-11-27T12:13:39Z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