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764405"/>
            <a:ext cx="46118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692650"/>
            <a:ext cx="623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9790" y="2637155"/>
            <a:ext cx="793242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3500755"/>
            <a:ext cx="369570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3876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894" y="1716803"/>
            <a:ext cx="285619" cy="31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4852" y="2497770"/>
            <a:ext cx="314181" cy="32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4852" y="3288261"/>
            <a:ext cx="304661" cy="32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894" y="4078752"/>
            <a:ext cx="285619" cy="31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5456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28770" y="3072036"/>
            <a:ext cx="742611" cy="39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9927" y="3862425"/>
            <a:ext cx="1075834" cy="323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4836" y="4652814"/>
            <a:ext cx="647404" cy="39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09332" y="4652814"/>
            <a:ext cx="1656595" cy="323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06588" y="5433680"/>
            <a:ext cx="1380495" cy="33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3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6314" y="4060204"/>
            <a:ext cx="285619" cy="323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7272" y="4840960"/>
            <a:ext cx="304661" cy="33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272" y="5640759"/>
            <a:ext cx="361785" cy="31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4076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9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1736969"/>
            <a:ext cx="95206" cy="914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7239" y="1736969"/>
            <a:ext cx="5636231" cy="914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332605"/>
            <a:ext cx="5169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620260"/>
            <a:ext cx="4985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