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124744"/>
            <a:ext cx="11520000" cy="36572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51251" y="2724804"/>
            <a:ext cx="2494413" cy="1790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54656" y="2562893"/>
            <a:ext cx="2161189" cy="2114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82028" y="2562893"/>
            <a:ext cx="1923173" cy="2123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400" y="1080000"/>
            <a:ext cx="11520000" cy="33634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4317" y="2004240"/>
            <a:ext cx="3132297" cy="2248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80248" y="1700808"/>
            <a:ext cx="3240360" cy="2471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84135" y="2147163"/>
            <a:ext cx="2475371" cy="1943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124744"/>
            <a:ext cx="11520000" cy="30170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4127" y="2614168"/>
            <a:ext cx="2046942" cy="1393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43872" y="2614168"/>
            <a:ext cx="2033957" cy="1241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44272" y="2614168"/>
            <a:ext cx="2651211" cy="1231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43545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87688" y="2288009"/>
            <a:ext cx="875900" cy="1219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39442" y="2663055"/>
            <a:ext cx="1275768" cy="819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00830" y="3053725"/>
            <a:ext cx="2437289" cy="1591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124744"/>
            <a:ext cx="11520000" cy="21180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26491" y="2355512"/>
            <a:ext cx="199933" cy="209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07251" y="2355512"/>
            <a:ext cx="199933" cy="219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25609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87735" y="2725014"/>
            <a:ext cx="3922512" cy="793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24744"/>
            <a:ext cx="11520000" cy="30126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30673" y="2211587"/>
            <a:ext cx="3703537" cy="1820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96752"/>
            <a:ext cx="11520000" cy="29074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21153" y="2378780"/>
            <a:ext cx="7188099" cy="1601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2696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59305" y="2539375"/>
            <a:ext cx="3560727" cy="1095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1124744"/>
            <a:ext cx="11520000" cy="44948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7177" y="3676910"/>
            <a:ext cx="8682842" cy="1818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381" y="2780928"/>
            <a:ext cx="4295238" cy="1123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24744"/>
            <a:ext cx="11520000" cy="2916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35268" y="2802022"/>
            <a:ext cx="6253020" cy="1086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39247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64165" y="2100614"/>
            <a:ext cx="2960925" cy="285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85553" y="2129192"/>
            <a:ext cx="933024" cy="209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10975" y="2605501"/>
            <a:ext cx="695008" cy="276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23173" y="3129440"/>
            <a:ext cx="856859" cy="209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96000" y="3624801"/>
            <a:ext cx="847338" cy="209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571371" y="3624801"/>
            <a:ext cx="742611" cy="209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68495" y="4120162"/>
            <a:ext cx="790214" cy="219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723702" y="4120162"/>
            <a:ext cx="352264" cy="219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163636" y="4625048"/>
            <a:ext cx="352264" cy="209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285752" y="4625048"/>
            <a:ext cx="647404" cy="209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1124744"/>
            <a:ext cx="11520000" cy="34555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92449" y="1239292"/>
            <a:ext cx="618842" cy="276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49441" y="1926586"/>
            <a:ext cx="209454" cy="219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72813" y="1926586"/>
            <a:ext cx="199933" cy="219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62896" y="2594789"/>
            <a:ext cx="152330" cy="210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65408" y="3091168"/>
            <a:ext cx="352264" cy="210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21606" y="4093472"/>
            <a:ext cx="209454" cy="210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1124744"/>
            <a:ext cx="11520000" cy="41659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06631" y="1629998"/>
            <a:ext cx="533157" cy="543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410631" y="2459379"/>
            <a:ext cx="342743" cy="219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75127" y="3946544"/>
            <a:ext cx="942545" cy="219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77408" y="4442266"/>
            <a:ext cx="323702" cy="238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83392" y="4947520"/>
            <a:ext cx="361785" cy="209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24744"/>
            <a:ext cx="11520000" cy="15085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32359" y="1773980"/>
            <a:ext cx="257057" cy="200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232359" y="2280002"/>
            <a:ext cx="257057" cy="200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2483957"/>
            <a:ext cx="11520000" cy="22671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1235977" y="2731630"/>
            <a:ext cx="257057" cy="200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11197895" y="3455598"/>
            <a:ext cx="295140" cy="2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11197895" y="4198618"/>
            <a:ext cx="295140" cy="276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976" y="1052736"/>
            <a:ext cx="11520000" cy="46088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82794" y="1843101"/>
            <a:ext cx="228495" cy="219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88116" y="3328607"/>
            <a:ext cx="266578" cy="219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124744"/>
            <a:ext cx="11520000" cy="3964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119648" y="1286744"/>
            <a:ext cx="266578" cy="219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21301" y="2782867"/>
            <a:ext cx="266578" cy="219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36144" y="4269460"/>
            <a:ext cx="266578" cy="209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24744"/>
            <a:ext cx="11520000" cy="2578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104112" y="2261200"/>
            <a:ext cx="369121" cy="591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01913" y="2423551"/>
            <a:ext cx="142809" cy="210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44062" y="2060848"/>
            <a:ext cx="523636" cy="735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584954" y="2423551"/>
            <a:ext cx="142809" cy="210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772379" y="3053855"/>
            <a:ext cx="501051" cy="649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625682" y="3216206"/>
            <a:ext cx="352264" cy="210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939202" y="3216206"/>
            <a:ext cx="199933" cy="210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757318" y="3216206"/>
            <a:ext cx="647404" cy="210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3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8</cp:revision>
  <dcterms:created xsi:type="dcterms:W3CDTF">2022-11-08T02:00:00Z</dcterms:created>
  <dcterms:modified xsi:type="dcterms:W3CDTF">2022-11-18T13:05:01Z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