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415" y="1075534"/>
            <a:ext cx="8640000" cy="2846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9288" y="2708920"/>
            <a:ext cx="7325424" cy="1098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016" y="972098"/>
            <a:ext cx="8640000" cy="4913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1466" y="3319274"/>
            <a:ext cx="7354002" cy="2499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0779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523" y="2132856"/>
            <a:ext cx="4000000" cy="685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142" y="2962586"/>
            <a:ext cx="3904762" cy="5904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143" y="3724502"/>
            <a:ext cx="4685714" cy="4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3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63938" y="4895422"/>
            <a:ext cx="904961" cy="305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124744"/>
            <a:ext cx="8640000" cy="3005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3182" y="1353712"/>
            <a:ext cx="904961" cy="29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7448" y="2861091"/>
            <a:ext cx="1105005" cy="305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27779" y="2861091"/>
            <a:ext cx="1085953" cy="305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1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728" y="1080000"/>
            <a:ext cx="8640000" cy="4628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7496" y="2536959"/>
            <a:ext cx="2610099" cy="2548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467" y="929585"/>
            <a:ext cx="8640000" cy="4921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6917" y="2636912"/>
            <a:ext cx="7230165" cy="3118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980728"/>
            <a:ext cx="792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5657" y="5639422"/>
            <a:ext cx="6950738" cy="1005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908720"/>
            <a:ext cx="81818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6</cp:revision>
  <dcterms:created xsi:type="dcterms:W3CDTF">2022-11-08T02:00:37Z</dcterms:created>
  <dcterms:modified xsi:type="dcterms:W3CDTF">2022-11-18T11:46:43Z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