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124744"/>
            <a:ext cx="8640000" cy="4071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8399" y="3308447"/>
            <a:ext cx="7363528" cy="1802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124744"/>
            <a:ext cx="8640000" cy="2752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8986" y="2644205"/>
            <a:ext cx="7354002" cy="1108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6507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00" y="1938144"/>
            <a:ext cx="4000000" cy="685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524" y="2924944"/>
            <a:ext cx="3780952" cy="5619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095" y="3787935"/>
            <a:ext cx="3723809" cy="5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980728"/>
            <a:ext cx="80830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252502" y="3602152"/>
            <a:ext cx="819891" cy="374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59346" y="4948529"/>
            <a:ext cx="1212013" cy="365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75298" y="6285991"/>
            <a:ext cx="793155" cy="365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052736"/>
            <a:ext cx="8640000" cy="4514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4984" y="2703804"/>
            <a:ext cx="447717" cy="372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34301" y="3410041"/>
            <a:ext cx="457243" cy="400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48876" y="4240348"/>
            <a:ext cx="438191" cy="381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25569" y="4230804"/>
            <a:ext cx="457243" cy="381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908720"/>
            <a:ext cx="63392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63437" y="2572409"/>
            <a:ext cx="1369897" cy="3502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5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9583" y="4334408"/>
            <a:ext cx="7544520" cy="1135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2166" y="1129815"/>
            <a:ext cx="8640000" cy="3443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5616" y="2636912"/>
            <a:ext cx="7315898" cy="1802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7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35272" y="3510265"/>
            <a:ext cx="5887012" cy="1105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7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7</cp:revision>
  <dcterms:created xsi:type="dcterms:W3CDTF">2022-11-08T02:00:37Z</dcterms:created>
  <dcterms:modified xsi:type="dcterms:W3CDTF">2022-11-18T08:47:49Z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