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5353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9935" y="4382664"/>
            <a:ext cx="7373054" cy="1905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80728"/>
            <a:ext cx="8640000" cy="5315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376718" y="5877505"/>
            <a:ext cx="847805" cy="40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375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524" y="2924944"/>
            <a:ext cx="3780952" cy="5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717032"/>
            <a:ext cx="7095238" cy="5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7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6507" y="3208367"/>
            <a:ext cx="1305049" cy="391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6352" y="3933730"/>
            <a:ext cx="1295523" cy="400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40674" y="3924186"/>
            <a:ext cx="1305049" cy="410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74522" y="5394000"/>
            <a:ext cx="1305049" cy="400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2104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22217" y="4259218"/>
            <a:ext cx="425457" cy="32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5552" y="6351294"/>
            <a:ext cx="452614" cy="28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4584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6072" y="1348185"/>
            <a:ext cx="1295523" cy="381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94782" y="3559289"/>
            <a:ext cx="5229724" cy="110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80728"/>
            <a:ext cx="72106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08" y="1052736"/>
            <a:ext cx="8640000" cy="2249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5167" y="1243375"/>
            <a:ext cx="885909" cy="295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1452" y="1958271"/>
            <a:ext cx="438191" cy="53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0923" y="2730360"/>
            <a:ext cx="438191" cy="352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448" y="1103144"/>
            <a:ext cx="8640000" cy="4461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5847" y="2780928"/>
            <a:ext cx="7373054" cy="265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60607"/>
            <a:ext cx="8640000" cy="4536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7925" y="3667276"/>
            <a:ext cx="7373054" cy="189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2022-11-18T08:47:58Z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