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8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06606" y="3442457"/>
            <a:ext cx="6144211" cy="2600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980728"/>
            <a:ext cx="83193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38550" y="4490010"/>
            <a:ext cx="6952646" cy="220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2554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000" y="1938144"/>
            <a:ext cx="4000000" cy="6857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381" y="2848048"/>
            <a:ext cx="3295238" cy="58095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3645190"/>
            <a:ext cx="5980952" cy="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4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3706" y="4024344"/>
            <a:ext cx="295303" cy="314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1052736"/>
            <a:ext cx="8640000" cy="5176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7978" y="2044156"/>
            <a:ext cx="352458" cy="3050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27735" y="4999352"/>
            <a:ext cx="295303" cy="314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98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454588" y="4771333"/>
            <a:ext cx="2143329" cy="41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02879" y="4771333"/>
            <a:ext cx="1733715" cy="410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17190" y="5543937"/>
            <a:ext cx="447717" cy="3433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9448" y="1022215"/>
            <a:ext cx="8640000" cy="56857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55776" y="2964243"/>
            <a:ext cx="3181653" cy="312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052736"/>
            <a:ext cx="8640000" cy="29479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37450" y="2760427"/>
            <a:ext cx="7449261" cy="11448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410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16132" y="3521641"/>
            <a:ext cx="5686968" cy="2756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34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7080" y="2756635"/>
            <a:ext cx="7182535" cy="23244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6</cp:revision>
  <dcterms:created xsi:type="dcterms:W3CDTF">2022-11-08T02:00:37Z</dcterms:created>
  <dcterms:modified xsi:type="dcterms:W3CDTF">2022-11-18T07:39:33Z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