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80728"/>
            <a:ext cx="8640000" cy="5385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574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377" y="1087706"/>
            <a:ext cx="8640000" cy="317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273" y="1268760"/>
            <a:ext cx="7887453" cy="299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038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00" y="3653190"/>
            <a:ext cx="4171429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5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84180" y="3989073"/>
            <a:ext cx="285777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7190" y="5429303"/>
            <a:ext cx="857331" cy="324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4838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729" y="2079163"/>
            <a:ext cx="733495" cy="79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0085" y="5448266"/>
            <a:ext cx="285777" cy="305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3122" y="3290157"/>
            <a:ext cx="304829" cy="31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222839"/>
            <a:ext cx="8640000" cy="4412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4933" y="2280652"/>
            <a:ext cx="276251" cy="30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0942" y="4443928"/>
            <a:ext cx="304829" cy="31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8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4296194"/>
            <a:ext cx="4715325" cy="1116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9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900" y="1054355"/>
            <a:ext cx="8640000" cy="4191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6796" y="1340768"/>
            <a:ext cx="7130408" cy="285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