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461" y="980728"/>
            <a:ext cx="81230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53858" y="5056622"/>
            <a:ext cx="5176558" cy="163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592" y="1052736"/>
            <a:ext cx="8640000" cy="4524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34382" y="3763449"/>
            <a:ext cx="5210672" cy="1689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178" y="1074197"/>
            <a:ext cx="8640000" cy="2639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8836" y="1988840"/>
            <a:ext cx="7106328" cy="1657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830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38144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381" y="2848048"/>
            <a:ext cx="3295238" cy="580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642902"/>
            <a:ext cx="4809524" cy="59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0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68144" y="4262098"/>
            <a:ext cx="455275" cy="685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7225" y="4262098"/>
            <a:ext cx="415136" cy="685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03144" y="4462170"/>
            <a:ext cx="314355" cy="25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74213" y="5595912"/>
            <a:ext cx="685865" cy="30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83960" y="5624494"/>
            <a:ext cx="266725" cy="228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93662" y="5595912"/>
            <a:ext cx="276251" cy="295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4437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86182" y="1363334"/>
            <a:ext cx="438191" cy="697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2467" y="1544663"/>
            <a:ext cx="476295" cy="30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24110" y="1582838"/>
            <a:ext cx="276251" cy="229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81618" y="1659187"/>
            <a:ext cx="295303" cy="4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2269" y="1544663"/>
            <a:ext cx="485821" cy="30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79712" y="2584918"/>
            <a:ext cx="391365" cy="70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04176" y="2813967"/>
            <a:ext cx="266725" cy="219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48035" y="3882853"/>
            <a:ext cx="676339" cy="30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29203" y="3901941"/>
            <a:ext cx="314355" cy="248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457914" y="3882853"/>
            <a:ext cx="676339" cy="30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364088" y="4904022"/>
            <a:ext cx="792088" cy="30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410063" y="4942197"/>
            <a:ext cx="266725" cy="219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210240" y="4904022"/>
            <a:ext cx="257199" cy="30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6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83034" y="2920703"/>
            <a:ext cx="285777" cy="305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08720"/>
            <a:ext cx="83240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46151" y="1358863"/>
            <a:ext cx="293683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30657" y="5483648"/>
            <a:ext cx="275328" cy="284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8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2843637"/>
            <a:ext cx="2514840" cy="981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93089" y="2843637"/>
            <a:ext cx="4019933" cy="1677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664" y="1124481"/>
            <a:ext cx="8640000" cy="4480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60" y="2420888"/>
            <a:ext cx="2752987" cy="3059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2310" y="2420888"/>
            <a:ext cx="4219977" cy="2812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264" y="1100568"/>
            <a:ext cx="8640000" cy="4587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2160" y="2492896"/>
            <a:ext cx="3457905" cy="2813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21620" y="2492896"/>
            <a:ext cx="2812916" cy="3042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2022-11-18T07:24:48Z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