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96752"/>
            <a:ext cx="8640000" cy="3933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7042" y="2132403"/>
            <a:ext cx="1676560" cy="2482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2654" y="1397248"/>
            <a:ext cx="1381256" cy="305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46842" y="2132402"/>
            <a:ext cx="4329613" cy="280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092280" y="1398416"/>
            <a:ext cx="1381256" cy="305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3845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3948" y="3224071"/>
            <a:ext cx="4753428" cy="152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860" y="908720"/>
            <a:ext cx="81902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40401" y="3992173"/>
            <a:ext cx="4262196" cy="257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860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81" y="2848048"/>
            <a:ext cx="3295238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653190"/>
            <a:ext cx="4819048" cy="5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7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11964" y="4589908"/>
            <a:ext cx="1095479" cy="30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41380" y="4589908"/>
            <a:ext cx="1095479" cy="30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21622" y="5295705"/>
            <a:ext cx="685865" cy="30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31942" y="5295705"/>
            <a:ext cx="485821" cy="30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5138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2202" y="2449797"/>
            <a:ext cx="438191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95841" y="2535592"/>
            <a:ext cx="381036" cy="1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8751" y="3622327"/>
            <a:ext cx="428665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62654" y="3622327"/>
            <a:ext cx="428665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35897" y="4547004"/>
            <a:ext cx="504056" cy="826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48079" y="4785323"/>
            <a:ext cx="438191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08720"/>
            <a:ext cx="84318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8639" y="2220771"/>
            <a:ext cx="613563" cy="84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3730" y="2444099"/>
            <a:ext cx="464820" cy="29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3626" y="4063227"/>
            <a:ext cx="660045" cy="29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15901" y="4761127"/>
            <a:ext cx="455524" cy="29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78461" y="5449721"/>
            <a:ext cx="455524" cy="29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08639" y="6138316"/>
            <a:ext cx="613563" cy="29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1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89142" y="2051670"/>
            <a:ext cx="342932" cy="28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1986" y="3442492"/>
            <a:ext cx="400088" cy="381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89142" y="4176007"/>
            <a:ext cx="342932" cy="28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89142" y="5604934"/>
            <a:ext cx="342932" cy="28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3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93398" y="2101901"/>
            <a:ext cx="295303" cy="31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312" y="1124744"/>
            <a:ext cx="8640000" cy="3675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50360" y="2022243"/>
            <a:ext cx="342932" cy="295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3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35228" y="2985360"/>
            <a:ext cx="1895656" cy="1409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2824" y="2185109"/>
            <a:ext cx="1381256" cy="30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2000" y="2985360"/>
            <a:ext cx="4077089" cy="2210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290704" y="2185108"/>
            <a:ext cx="1529767" cy="304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