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30575" y="4077073"/>
            <a:ext cx="6785841" cy="81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760" y="1124744"/>
            <a:ext cx="8640000" cy="4461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4672" y="1992234"/>
            <a:ext cx="3781786" cy="4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0505" y="2783462"/>
            <a:ext cx="1381256" cy="295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7440" y="3536559"/>
            <a:ext cx="1524145" cy="305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7440" y="4299188"/>
            <a:ext cx="1524145" cy="295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7826" y="5052285"/>
            <a:ext cx="1514619" cy="295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552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9938" y="4094016"/>
            <a:ext cx="5716374" cy="2373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121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628046"/>
            <a:ext cx="4790476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2277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12764" y="4723819"/>
            <a:ext cx="1841481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5686" y="5450633"/>
            <a:ext cx="1514913" cy="37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8687" y="6222873"/>
            <a:ext cx="716635" cy="37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495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9402" y="1649648"/>
            <a:ext cx="447717" cy="30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3514" y="1649648"/>
            <a:ext cx="657287" cy="30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5168" y="1888241"/>
            <a:ext cx="466769" cy="30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2080" y="2680370"/>
            <a:ext cx="441644" cy="46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2588" y="2689914"/>
            <a:ext cx="466769" cy="30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52643" y="5104475"/>
            <a:ext cx="819228" cy="305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124744"/>
            <a:ext cx="8640000" cy="4526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5392" y="2220736"/>
            <a:ext cx="504055" cy="7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3745" y="2220736"/>
            <a:ext cx="555366" cy="78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74061" y="4298358"/>
            <a:ext cx="1305049" cy="304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06497" y="5108439"/>
            <a:ext cx="1305049" cy="304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9142" y="2471506"/>
            <a:ext cx="342932" cy="285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9142" y="3510371"/>
            <a:ext cx="342932" cy="285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9142" y="5121088"/>
            <a:ext cx="342932" cy="285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228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4569" y="1325590"/>
            <a:ext cx="342932" cy="28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7414" y="2913238"/>
            <a:ext cx="400088" cy="38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0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79528" y="2053662"/>
            <a:ext cx="295303" cy="30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276" y="3561886"/>
            <a:ext cx="295303" cy="31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299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91100" y="2514795"/>
            <a:ext cx="342932" cy="29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11</cp:revision>
  <dcterms:created xsi:type="dcterms:W3CDTF">2022-11-08T02:00:37Z</dcterms:created>
  <dcterms:modified xsi:type="dcterms:W3CDTF">2022-11-18T07:48:04Z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