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5436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962" y="5534050"/>
            <a:ext cx="5067811" cy="1131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3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49583" y="6167683"/>
            <a:ext cx="6849128" cy="39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464" y="1124744"/>
            <a:ext cx="8640000" cy="292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914" y="3483263"/>
            <a:ext cx="6839603" cy="401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13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000" y="2348880"/>
            <a:ext cx="3400000" cy="676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407770"/>
            <a:ext cx="5533333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64202" y="3901299"/>
            <a:ext cx="457243" cy="3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6871" y="4568498"/>
            <a:ext cx="447717" cy="381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1678" y="4568498"/>
            <a:ext cx="457243" cy="4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5239" y="5283354"/>
            <a:ext cx="1295523" cy="4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124744"/>
            <a:ext cx="8640000" cy="2839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6294" y="1239093"/>
            <a:ext cx="2114751" cy="4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8102" y="1944247"/>
            <a:ext cx="1295523" cy="4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5323" y="1953776"/>
            <a:ext cx="847805" cy="390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4232" y="2649402"/>
            <a:ext cx="1285997" cy="40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7198" y="3373614"/>
            <a:ext cx="428665" cy="37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5323" y="3364085"/>
            <a:ext cx="457243" cy="390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856" y="1124744"/>
            <a:ext cx="8640000" cy="2725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6542" y="2630202"/>
            <a:ext cx="466769" cy="390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0964" y="2658786"/>
            <a:ext cx="895435" cy="314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2231" y="3373403"/>
            <a:ext cx="266725" cy="30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7843" y="3373403"/>
            <a:ext cx="266725" cy="30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2796539"/>
            <a:ext cx="304829" cy="31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240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0449" y="2773263"/>
            <a:ext cx="352458" cy="30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4246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3187" y="2756652"/>
            <a:ext cx="285777" cy="30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448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52970" y="2954966"/>
            <a:ext cx="2505314" cy="221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