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052736"/>
            <a:ext cx="8640000" cy="42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632" y="4121379"/>
            <a:ext cx="6610981" cy="110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80728"/>
            <a:ext cx="80651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7895" y="4969105"/>
            <a:ext cx="6686891" cy="1700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28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429000"/>
            <a:ext cx="8640962" cy="529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6926" y="3941884"/>
            <a:ext cx="1314575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6926" y="5420524"/>
            <a:ext cx="1314575" cy="400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4952" y="6155074"/>
            <a:ext cx="876383" cy="400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81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7752" y="2135407"/>
            <a:ext cx="447717" cy="29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5216" y="3613264"/>
            <a:ext cx="1095479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199" y="4347425"/>
            <a:ext cx="266725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6638" y="4347425"/>
            <a:ext cx="1114531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3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7905" y="1953324"/>
            <a:ext cx="4824536" cy="295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67543" y="4941168"/>
            <a:ext cx="8064897" cy="57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788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1456" y="1258338"/>
            <a:ext cx="4677221" cy="183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7189" y="3500816"/>
            <a:ext cx="2562469" cy="40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432" y="4283298"/>
            <a:ext cx="6039426" cy="40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950" y="953163"/>
            <a:ext cx="849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640" y="4077072"/>
            <a:ext cx="5257534" cy="188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303064" y="6182483"/>
            <a:ext cx="5257534" cy="52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505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696" y="4072490"/>
            <a:ext cx="6534773" cy="181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489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5708" y="3367071"/>
            <a:ext cx="6591929" cy="182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2022-11-18T06:52:59Z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