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</p:sldIdLst>
  <p:sldSz cx="9144000" cy="6858000" type="screen4x3"/>
  <p:notesSz cx="6858000" cy="9144000"/>
  <p:custDataLst>
    <p:tags r:id="rId15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05" d="100"/>
          <a:sy n="105" d="100"/>
        </p:scale>
        <p:origin x="1158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36063" cy="6838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1560" y="1124744"/>
            <a:ext cx="8640000" cy="499549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145010" y="2716818"/>
            <a:ext cx="7363528" cy="33271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000" y="1172859"/>
            <a:ext cx="8640000" cy="412834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93680" y="1059118"/>
            <a:ext cx="8640000" cy="404037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55576" y="1268761"/>
            <a:ext cx="5400600" cy="23762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2"/>
          <p:cNvSpPr/>
          <p:nvPr/>
        </p:nvSpPr>
        <p:spPr bwMode="white">
          <a:xfrm>
            <a:off x="755576" y="3717032"/>
            <a:ext cx="8064896" cy="13756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29713" cy="6873875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199597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7784" y="2420888"/>
            <a:ext cx="4000000" cy="685714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5403" y="3429000"/>
            <a:ext cx="3704762" cy="6571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6310" y="983051"/>
            <a:ext cx="7871420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360947" y="4293096"/>
            <a:ext cx="6422106" cy="23978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16999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349583" y="4275475"/>
            <a:ext cx="6163263" cy="18886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4000" y="1196752"/>
            <a:ext cx="8640000" cy="288424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027925" y="2772581"/>
            <a:ext cx="6410937" cy="11365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86880" y="1124744"/>
            <a:ext cx="8640000" cy="286514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010805" y="2748325"/>
            <a:ext cx="7420683" cy="11460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6032" y="1196752"/>
            <a:ext cx="8640000" cy="282057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069482" y="2082946"/>
            <a:ext cx="6410937" cy="18962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1124744"/>
            <a:ext cx="8640000" cy="525940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2751" y="1115917"/>
            <a:ext cx="8640000" cy="301614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187624" y="2060848"/>
            <a:ext cx="6353781" cy="18612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b87776f7-315b-4f91-9c0d-abe51bfe101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940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全屏显示(4:3)</PresentationFormat>
  <Paragraphs>0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16" baseType="lpstr">
      <vt:lpstr>宋体</vt:lpstr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Windows 用户</cp:lastModifiedBy>
  <cp:revision>7</cp:revision>
  <dcterms:created xsi:type="dcterms:W3CDTF">2022-11-08T02:00:37Z</dcterms:created>
  <dcterms:modified xsi:type="dcterms:W3CDTF">2022-11-18T07:06:44Z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BCC03DAA537D4E2386D74EEA51292425</vt:lpwstr>
  </property>
</Properties>
</file>