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8694D-0A1B-424D-93D0-2DD3C202EF6E}" type="datetimeFigureOut">
              <a:rPr lang="zh-CN" altLang="en-US" smtClean="0"/>
              <a:t>2022-11-18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D4DF3-1F02-49BA-8F7B-1106B079E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69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D4DF3-1F02-49BA-8F7B-1106B079EA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94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79041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32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51074" y="1391958"/>
            <a:ext cx="276251" cy="29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0303" y="1391958"/>
            <a:ext cx="257199" cy="29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8031" y="2098166"/>
            <a:ext cx="266725" cy="30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7260" y="2098166"/>
            <a:ext cx="257199" cy="30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7645" y="4216792"/>
            <a:ext cx="3610319" cy="130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339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348880"/>
            <a:ext cx="2228571" cy="666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395856"/>
            <a:ext cx="4171429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0580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9645" y="3789616"/>
            <a:ext cx="159917" cy="10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7372" y="3878505"/>
            <a:ext cx="1101653" cy="34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5883" y="4598505"/>
            <a:ext cx="1208265" cy="51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1957" y="5096283"/>
            <a:ext cx="1101653" cy="35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20967" y="5416283"/>
            <a:ext cx="159917" cy="9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27578" y="5487394"/>
            <a:ext cx="1101653" cy="35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5080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932" y="2101317"/>
            <a:ext cx="257199" cy="295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3738" y="2091785"/>
            <a:ext cx="266725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7851" y="2091785"/>
            <a:ext cx="457243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1864" y="2101317"/>
            <a:ext cx="257199" cy="295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3738" y="2816259"/>
            <a:ext cx="285777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01070" y="2825792"/>
            <a:ext cx="257199" cy="295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3584" y="2816259"/>
            <a:ext cx="266725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01864" y="2816259"/>
            <a:ext cx="276251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222" y="931391"/>
            <a:ext cx="68926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15816" y="2924944"/>
            <a:ext cx="3816424" cy="338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7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50332" y="2005764"/>
            <a:ext cx="695391" cy="362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3663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124744"/>
            <a:ext cx="8640000" cy="5227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736" y="1412776"/>
            <a:ext cx="4392488" cy="439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1030319"/>
            <a:ext cx="8640000" cy="373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268760"/>
            <a:ext cx="7954134" cy="254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2022-11-18T05:41:35Z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