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7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80728"/>
            <a:ext cx="8640000" cy="2972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7453" y="3305109"/>
            <a:ext cx="6068004" cy="352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30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663938" y="6324379"/>
            <a:ext cx="4858213" cy="400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866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640" y="2204864"/>
            <a:ext cx="4647619" cy="69523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7" y="3429000"/>
            <a:ext cx="6009524" cy="5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75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92604" y="3455307"/>
            <a:ext cx="266725" cy="305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69914" y="5906929"/>
            <a:ext cx="1171686" cy="343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9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02394" y="2090788"/>
            <a:ext cx="2171907" cy="400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02394" y="2920397"/>
            <a:ext cx="1743241" cy="400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02394" y="3750007"/>
            <a:ext cx="2591047" cy="400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02394" y="4579616"/>
            <a:ext cx="3438853" cy="400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00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0277" y="2992632"/>
            <a:ext cx="257199" cy="306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7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89142" y="2366931"/>
            <a:ext cx="342932" cy="285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31986" y="3167688"/>
            <a:ext cx="400088" cy="381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89142" y="4025643"/>
            <a:ext cx="342932" cy="285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89142" y="5684354"/>
            <a:ext cx="342932" cy="285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908720"/>
            <a:ext cx="85799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52596" y="4546614"/>
            <a:ext cx="822992" cy="341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29537" y="5370825"/>
            <a:ext cx="804073" cy="341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60759" y="5370825"/>
            <a:ext cx="955428" cy="341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97151" y="6204509"/>
            <a:ext cx="1163541" cy="331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2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06826" y="4671897"/>
            <a:ext cx="819228" cy="371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22240" y="4662369"/>
            <a:ext cx="847805" cy="390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5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9450" y="3504498"/>
            <a:ext cx="7315898" cy="1918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7</cp:revision>
  <dcterms:created xsi:type="dcterms:W3CDTF">2022-11-08T02:00:37Z</dcterms:created>
  <dcterms:modified xsi:type="dcterms:W3CDTF">2022-11-18T13:05:52Z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