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9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370" y="3429000"/>
            <a:ext cx="3913505" cy="108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1765" y="3429000"/>
            <a:ext cx="2740660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5315" y="3429000"/>
            <a:ext cx="3703320" cy="119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2973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5730" y="1772920"/>
            <a:ext cx="5935345" cy="184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174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8110" y="3709035"/>
            <a:ext cx="177101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4142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3615" y="1557020"/>
            <a:ext cx="4620895" cy="122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3615" y="3644900"/>
            <a:ext cx="7026275" cy="1159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70475"/>
            <a:ext cx="11520000" cy="3592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560" y="2637155"/>
            <a:ext cx="7172325" cy="152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96840"/>
            <a:ext cx="11520000" cy="2598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560" y="2205355"/>
            <a:ext cx="7807960" cy="2078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4172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315" y="2708910"/>
            <a:ext cx="6729095" cy="172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3693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560" y="2132965"/>
            <a:ext cx="7481570" cy="184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4133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0215" y="2637155"/>
            <a:ext cx="9152255" cy="2274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4238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5505" y="3213100"/>
            <a:ext cx="6682105" cy="243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2395" y="2447925"/>
            <a:ext cx="6886575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3575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5685" y="1628775"/>
            <a:ext cx="68707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1855" y="1701165"/>
            <a:ext cx="570865" cy="59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0370" y="1701165"/>
            <a:ext cx="626110" cy="59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7170" y="2300605"/>
            <a:ext cx="370205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3520" y="2235835"/>
            <a:ext cx="54038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88070" y="2235835"/>
            <a:ext cx="699770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39695" y="2781300"/>
            <a:ext cx="726440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00415" y="2708910"/>
            <a:ext cx="66357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08160" y="3717290"/>
            <a:ext cx="572135" cy="71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63750" y="4293235"/>
            <a:ext cx="53022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675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605" y="1701165"/>
            <a:ext cx="540385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3475" y="1701165"/>
            <a:ext cx="72517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9605" y="2781300"/>
            <a:ext cx="605790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4150" y="2708910"/>
            <a:ext cx="620395" cy="54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5370" y="4293235"/>
            <a:ext cx="555625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83880" y="4293235"/>
            <a:ext cx="559435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4168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00415" y="1196975"/>
            <a:ext cx="39116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5640" y="1704340"/>
            <a:ext cx="43370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5910" y="2781300"/>
            <a:ext cx="6483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0340" y="3861435"/>
            <a:ext cx="75247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07935" y="4869180"/>
            <a:ext cx="625475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1608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82630" y="1771650"/>
            <a:ext cx="497205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82630" y="2277110"/>
            <a:ext cx="485775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73"/>
          <a:stretch>
            <a:fillRect/>
          </a:stretch>
        </p:blipFill>
        <p:spPr>
          <a:xfrm>
            <a:off x="671830" y="2781300"/>
            <a:ext cx="11050995" cy="2468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0920095" y="2781300"/>
            <a:ext cx="45974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0882630" y="3357245"/>
            <a:ext cx="467360" cy="41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0920095" y="4293235"/>
            <a:ext cx="459105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0920095" y="4797425"/>
            <a:ext cx="430530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4355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20280" y="1628775"/>
            <a:ext cx="428625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9560" y="4149090"/>
            <a:ext cx="526415" cy="4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701030"/>
            <a:ext cx="11520000" cy="2136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3925" y="1845310"/>
            <a:ext cx="446405" cy="39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7530" y="2781300"/>
            <a:ext cx="44704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416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7095" y="1602105"/>
            <a:ext cx="418465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1415" y="4338320"/>
            <a:ext cx="485140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2022-11-08T02:00:00Z</dcterms:created>
  <dcterms:modified xsi:type="dcterms:W3CDTF">2022-11-22T11:05:05Z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