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9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4573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3570" y="2132965"/>
            <a:ext cx="4959350" cy="786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87845" y="2637155"/>
            <a:ext cx="3409950" cy="1953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19605" y="4149090"/>
            <a:ext cx="2243455" cy="78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5325" y="5013325"/>
            <a:ext cx="6828155" cy="941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0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4369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5640" y="1628775"/>
            <a:ext cx="449580" cy="33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91360" y="2061210"/>
            <a:ext cx="422910" cy="36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3795" y="2997200"/>
            <a:ext cx="56769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9605" y="3501390"/>
            <a:ext cx="504825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83430" y="3501390"/>
            <a:ext cx="497840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80100" y="4004945"/>
            <a:ext cx="500380" cy="39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63750" y="5013325"/>
            <a:ext cx="4470400" cy="49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3780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4360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5685" y="1196975"/>
            <a:ext cx="469900" cy="51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07710" y="1129665"/>
            <a:ext cx="639445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56495" y="1268730"/>
            <a:ext cx="433705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47215" y="1715135"/>
            <a:ext cx="487680" cy="40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035" y="2624455"/>
            <a:ext cx="10156825" cy="169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31315" y="5157470"/>
            <a:ext cx="1300480" cy="64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030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71270" y="2997200"/>
            <a:ext cx="7438390" cy="1272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091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415" y="2132965"/>
            <a:ext cx="9272905" cy="182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3065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9515" y="1988820"/>
            <a:ext cx="8221345" cy="1400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4055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5370" y="3573145"/>
            <a:ext cx="5307965" cy="1550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268595"/>
            <a:ext cx="11520000" cy="2550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7035" y="1772920"/>
            <a:ext cx="9693910" cy="172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3043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7170" y="3141345"/>
            <a:ext cx="9535160" cy="1352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2357120"/>
            <a:ext cx="856297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836795"/>
            <a:ext cx="11520000" cy="2215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07710" y="1988820"/>
            <a:ext cx="466725" cy="45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2035" y="2493010"/>
            <a:ext cx="593090" cy="5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70"/>
          <a:stretch>
            <a:fillRect/>
          </a:stretch>
        </p:blipFill>
        <p:spPr>
          <a:xfrm>
            <a:off x="695325" y="2996565"/>
            <a:ext cx="11097350" cy="2894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999740" y="3573145"/>
            <a:ext cx="800735" cy="4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799965" y="4797425"/>
            <a:ext cx="535940" cy="49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9624060" y="4725035"/>
            <a:ext cx="678815" cy="58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7176135" y="5311775"/>
            <a:ext cx="581660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25085"/>
            <a:ext cx="11520000" cy="4600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29735" y="1038225"/>
            <a:ext cx="668020" cy="65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83840" y="1628775"/>
            <a:ext cx="712470" cy="49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63065" y="2261235"/>
            <a:ext cx="537210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05560" y="2922270"/>
            <a:ext cx="473710" cy="36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29735" y="3362325"/>
            <a:ext cx="6680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72130" y="3911600"/>
            <a:ext cx="647700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75910" y="4581525"/>
            <a:ext cx="716280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03520" y="5157470"/>
            <a:ext cx="773430" cy="56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25085"/>
            <a:ext cx="11520000" cy="3383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3885" y="1341120"/>
            <a:ext cx="662940" cy="52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00415" y="1412875"/>
            <a:ext cx="583565" cy="61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6090" y="2781300"/>
            <a:ext cx="574675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52080" y="3429000"/>
            <a:ext cx="462915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67530" y="3933190"/>
            <a:ext cx="680720" cy="54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2978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68205" y="1701165"/>
            <a:ext cx="414655" cy="50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7620" y="3213100"/>
            <a:ext cx="575310" cy="62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268595"/>
            <a:ext cx="11520000" cy="3052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6685" y="1889760"/>
            <a:ext cx="410845" cy="38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98620" y="3401695"/>
            <a:ext cx="47815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268595"/>
            <a:ext cx="11520000" cy="3126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7755" y="1772920"/>
            <a:ext cx="476250" cy="57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5775" y="3429000"/>
            <a:ext cx="496570" cy="39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2794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2022-11-08T02:00:00Z</dcterms:created>
  <dcterms:modified xsi:type="dcterms:W3CDTF">2022-11-22T11:33:04Z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