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5E90-3A42-4A69-A846-807550A0A9C4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C0C6B-C9BE-4FBB-B4FF-FDAD63E48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3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C0C6B-C9BE-4FBB-B4FF-FDAD63E4891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71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548505"/>
            <a:ext cx="11520000" cy="336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8790" y="1988820"/>
            <a:ext cx="2248535" cy="177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6850" y="2129790"/>
            <a:ext cx="1927225" cy="163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07300" y="1988820"/>
            <a:ext cx="2863215" cy="224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62"/>
          <a:stretch>
            <a:fillRect/>
          </a:stretch>
        </p:blipFill>
        <p:spPr>
          <a:xfrm>
            <a:off x="767080" y="3914775"/>
            <a:ext cx="10821760" cy="2529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/>
          <p:cNvSpPr/>
          <p:nvPr/>
        </p:nvSpPr>
        <p:spPr bwMode="white">
          <a:xfrm>
            <a:off x="622935" y="4779010"/>
            <a:ext cx="2475230" cy="167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4079240" y="4779010"/>
            <a:ext cx="2157730" cy="175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1"/>
          <p:cNvSpPr/>
          <p:nvPr/>
        </p:nvSpPr>
        <p:spPr bwMode="white">
          <a:xfrm>
            <a:off x="7391400" y="4779010"/>
            <a:ext cx="3597910" cy="173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2969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570" y="2420620"/>
            <a:ext cx="2252980" cy="169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7485" y="2348865"/>
            <a:ext cx="2034540" cy="196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63790" y="2348865"/>
            <a:ext cx="2602230" cy="179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052695"/>
            <a:ext cx="11520000" cy="4308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1760" y="2787650"/>
            <a:ext cx="1568450" cy="156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8445" y="2491740"/>
            <a:ext cx="1276985" cy="21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205"/>
            <a:ext cx="11520000" cy="3374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2420" y="2676525"/>
            <a:ext cx="1495425" cy="111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0145" y="2493010"/>
            <a:ext cx="1781175" cy="158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205"/>
            <a:ext cx="11520000" cy="2890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3750" y="2780665"/>
            <a:ext cx="6127750" cy="1534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96205"/>
            <a:ext cx="11520000" cy="3357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839470" y="2493010"/>
            <a:ext cx="9342755" cy="197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268595"/>
            <a:ext cx="11520000" cy="361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415415" y="2802255"/>
            <a:ext cx="5017770" cy="195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205"/>
            <a:ext cx="11520000" cy="2733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415" y="2132965"/>
            <a:ext cx="4854575" cy="170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693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5460" y="2348865"/>
            <a:ext cx="8458835" cy="2727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205"/>
            <a:ext cx="11520000" cy="3270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631315" y="2924810"/>
            <a:ext cx="6504305" cy="179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2636912"/>
            <a:ext cx="8315325" cy="10191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B272E39-7EB4-2FEE-AA18-3BB09F34A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679"/>
          <a:stretch/>
        </p:blipFill>
        <p:spPr>
          <a:xfrm>
            <a:off x="2653029" y="3656087"/>
            <a:ext cx="6886575" cy="6930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4177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1585" y="1701165"/>
            <a:ext cx="460375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1765" y="1701165"/>
            <a:ext cx="596265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3610" y="2421255"/>
            <a:ext cx="640080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6315" y="2421255"/>
            <a:ext cx="66103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9605" y="2997200"/>
            <a:ext cx="563245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11675" y="2924810"/>
            <a:ext cx="720090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75685" y="3501390"/>
            <a:ext cx="619125" cy="88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80100" y="3573145"/>
            <a:ext cx="545465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51960" y="4221480"/>
            <a:ext cx="125984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28025" y="4293235"/>
            <a:ext cx="49847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20495" y="4774565"/>
            <a:ext cx="2010410" cy="71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76620" y="4831715"/>
            <a:ext cx="544195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940"/>
            <a:ext cx="11520000" cy="4316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510" y="1928495"/>
            <a:ext cx="273050" cy="29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27755" y="1964690"/>
            <a:ext cx="267970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0920" y="1928495"/>
            <a:ext cx="267335" cy="29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16085" y="1929130"/>
            <a:ext cx="293370" cy="29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7665" y="2493010"/>
            <a:ext cx="55689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68205" y="2997200"/>
            <a:ext cx="47688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87395" y="3529330"/>
            <a:ext cx="569595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91360" y="4581525"/>
            <a:ext cx="488315" cy="7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35955" y="4509135"/>
            <a:ext cx="622300" cy="78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19870" y="4470400"/>
            <a:ext cx="647700" cy="89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96840"/>
            <a:ext cx="11520000" cy="2978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7350" y="2061210"/>
            <a:ext cx="730250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0190" y="2132965"/>
            <a:ext cx="666750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8063" y="3535418"/>
            <a:ext cx="485553" cy="53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1574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70260" y="1760220"/>
            <a:ext cx="35369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81690" y="2279015"/>
            <a:ext cx="340995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26"/>
          <a:stretch>
            <a:fillRect/>
          </a:stretch>
        </p:blipFill>
        <p:spPr>
          <a:xfrm>
            <a:off x="695325" y="2699385"/>
            <a:ext cx="11021785" cy="1709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927715" y="2747645"/>
            <a:ext cx="40640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0927715" y="3311525"/>
            <a:ext cx="40640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0937240" y="3870960"/>
            <a:ext cx="406400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653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7725" y="1962150"/>
            <a:ext cx="42989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48040" y="3329940"/>
            <a:ext cx="45275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66"/>
          <a:stretch>
            <a:fillRect/>
          </a:stretch>
        </p:blipFill>
        <p:spPr>
          <a:xfrm>
            <a:off x="479425" y="1052830"/>
            <a:ext cx="11520170" cy="4611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6180" y="1196975"/>
            <a:ext cx="457200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80550" y="2637155"/>
            <a:ext cx="431165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5550" y="3933190"/>
            <a:ext cx="400050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395" y="5664200"/>
            <a:ext cx="5778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60"/>
          <a:stretch>
            <a:fillRect/>
          </a:stretch>
        </p:blipFill>
        <p:spPr>
          <a:xfrm>
            <a:off x="335915" y="1256165"/>
            <a:ext cx="11520170" cy="2943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2655" y="2538095"/>
            <a:ext cx="43053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9965" y="2524760"/>
            <a:ext cx="34925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5220" y="2524760"/>
            <a:ext cx="254635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5545" y="2538095"/>
            <a:ext cx="407035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80285" y="3487420"/>
            <a:ext cx="53340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29810" y="3473450"/>
            <a:ext cx="419100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90765" y="3473450"/>
            <a:ext cx="41910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51720" y="3473450"/>
            <a:ext cx="469265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</Words>
  <Application>Microsoft Office PowerPoint</Application>
  <PresentationFormat>宽屏</PresentationFormat>
  <Paragraphs>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2022-11-23T06:14:45Z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