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5147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12140" y="5012690"/>
            <a:ext cx="6967220" cy="105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675" y="1412240"/>
            <a:ext cx="5200650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3068955"/>
            <a:ext cx="695325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4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0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1380" y="2368550"/>
            <a:ext cx="125920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24530" y="2381885"/>
            <a:ext cx="1169670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5435" y="2360930"/>
            <a:ext cx="1151255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215" y="4436745"/>
            <a:ext cx="6717665" cy="185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6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4220845"/>
            <a:ext cx="5901690" cy="167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0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05" y="4220845"/>
            <a:ext cx="8121015" cy="172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9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4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124585"/>
            <a:ext cx="7782560" cy="4043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8460"/>
            <a:ext cx="8640000" cy="3188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2" b="13574"/>
          <a:stretch>
            <a:fillRect/>
          </a:stretch>
        </p:blipFill>
        <p:spPr>
          <a:xfrm>
            <a:off x="899795" y="3284855"/>
            <a:ext cx="8089265" cy="3407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27405" y="3429000"/>
            <a:ext cx="4608195" cy="304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