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636520"/>
            <a:ext cx="7935595" cy="249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360" y="2492375"/>
            <a:ext cx="7954010" cy="264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1628775"/>
            <a:ext cx="6153150" cy="1143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3140710"/>
            <a:ext cx="69913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307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69745" y="2743200"/>
            <a:ext cx="5654675" cy="281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40910"/>
            <a:ext cx="8640000" cy="5375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8035" y="836295"/>
            <a:ext cx="1169035" cy="7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3440" y="1628775"/>
            <a:ext cx="639445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750" y="4580890"/>
            <a:ext cx="8037830" cy="172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3061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3500755"/>
            <a:ext cx="7802880" cy="2936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2636520"/>
            <a:ext cx="8349615" cy="235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9140"/>
            <a:ext cx="86178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1502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05" y="1916430"/>
            <a:ext cx="8136890" cy="468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6055" y="3572510"/>
            <a:ext cx="2286000" cy="230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