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5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052195"/>
            <a:ext cx="8484235" cy="336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1628775"/>
            <a:ext cx="6153150" cy="1143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0" y="3140710"/>
            <a:ext cx="61341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76250"/>
            <a:ext cx="7992110" cy="1923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70" y="2371725"/>
            <a:ext cx="7992110" cy="4268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4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7540" y="1844675"/>
            <a:ext cx="56959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2225" y="1844675"/>
            <a:ext cx="577215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7495" y="2636520"/>
            <a:ext cx="54737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6010" y="2564765"/>
            <a:ext cx="588010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7675" y="3284855"/>
            <a:ext cx="567055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7495" y="1196340"/>
            <a:ext cx="567055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7720" y="1196340"/>
            <a:ext cx="707390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0065" y="1916430"/>
            <a:ext cx="568325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0335" y="1844675"/>
            <a:ext cx="600075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3350" y="3932555"/>
            <a:ext cx="715010" cy="74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667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0155" y="1080135"/>
            <a:ext cx="1506220" cy="70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1775" y="1787525"/>
            <a:ext cx="142748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750" y="3932555"/>
            <a:ext cx="7897495" cy="151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1343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440" y="1835150"/>
            <a:ext cx="7945755" cy="4728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646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940" y="260350"/>
            <a:ext cx="1000760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6190" y="260350"/>
            <a:ext cx="944880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5559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2095" y="2132330"/>
            <a:ext cx="8505825" cy="45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