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404495"/>
            <a:ext cx="7335520" cy="1684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2060575"/>
            <a:ext cx="7335520" cy="4343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10"/>
          <p:cNvSpPr/>
          <p:nvPr/>
        </p:nvSpPr>
        <p:spPr bwMode="white">
          <a:xfrm>
            <a:off x="1115695" y="3163570"/>
            <a:ext cx="4956175" cy="2723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3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940" y="1196340"/>
            <a:ext cx="1229995" cy="57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3940" y="1916430"/>
            <a:ext cx="1054735" cy="55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2230" y="4149090"/>
            <a:ext cx="715010" cy="689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6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2564765"/>
            <a:ext cx="7792720" cy="182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985" y="1628775"/>
            <a:ext cx="6153150" cy="1143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3068955"/>
            <a:ext cx="8324850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4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0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8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8130" y="1196340"/>
            <a:ext cx="694055" cy="59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88085" y="1916430"/>
            <a:ext cx="628650" cy="66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92300" y="3423285"/>
            <a:ext cx="876300" cy="57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39975" y="4796790"/>
            <a:ext cx="876300" cy="680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88310" y="5516880"/>
            <a:ext cx="1139190" cy="69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015"/>
            <a:ext cx="80936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7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88760" y="1124585"/>
            <a:ext cx="1057910" cy="72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32045" y="1847215"/>
            <a:ext cx="1085215" cy="783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6145" y="2708910"/>
            <a:ext cx="524510" cy="58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56325" y="3429000"/>
            <a:ext cx="733425" cy="61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3940" y="4149090"/>
            <a:ext cx="915670" cy="787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5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9840" y="2420620"/>
            <a:ext cx="1800860" cy="920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736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演示</Application>
  <PresentationFormat>全屏显示(4:3)</PresentationFormat>
  <Paragraphs>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2022-11-22T14:11:06Z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