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015"/>
            <a:ext cx="82208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8950" y="2061715"/>
            <a:ext cx="4477490" cy="3582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908550"/>
            <a:ext cx="8640000" cy="4957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08420" y="1024890"/>
            <a:ext cx="868045" cy="652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0130" y="1677035"/>
            <a:ext cx="727710" cy="711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555" y="3761105"/>
            <a:ext cx="7740650" cy="2455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99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2492375"/>
            <a:ext cx="5032375" cy="1096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985" y="1628775"/>
            <a:ext cx="6153150" cy="1143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3140710"/>
            <a:ext cx="834390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76250"/>
            <a:ext cx="7376160" cy="1851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895" y="2132330"/>
            <a:ext cx="7376160" cy="4627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4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1775" y="980440"/>
            <a:ext cx="986155" cy="791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68445" y="1772285"/>
            <a:ext cx="1452245" cy="63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9840" y="2492375"/>
            <a:ext cx="800735" cy="71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8580" y="2564765"/>
            <a:ext cx="1028700" cy="640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59840" y="3276600"/>
            <a:ext cx="685165" cy="664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28715" y="3212465"/>
            <a:ext cx="953770" cy="72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88085" y="4012565"/>
            <a:ext cx="756285" cy="641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12180" y="4004945"/>
            <a:ext cx="869315" cy="71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8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850" y="1844675"/>
            <a:ext cx="7885430" cy="2587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5293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7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24525" y="1124585"/>
            <a:ext cx="1148715" cy="78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5920" y="1844675"/>
            <a:ext cx="1162050" cy="70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140" y="3284855"/>
            <a:ext cx="7447915" cy="1093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9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2420620"/>
            <a:ext cx="5200650" cy="98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5261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2022-11-22T14:08:44Z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