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18"/>
          <p:cNvSpPr/>
          <p:nvPr/>
        </p:nvSpPr>
        <p:spPr bwMode="white">
          <a:xfrm>
            <a:off x="35560" y="980440"/>
            <a:ext cx="8190865" cy="3944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60" y="1124585"/>
            <a:ext cx="6188075" cy="426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12240"/>
            <a:ext cx="53244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" y="3068955"/>
            <a:ext cx="7019925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02130" y="3589530"/>
            <a:ext cx="438191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97" y="3579988"/>
            <a:ext cx="428665" cy="314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5018" y="4801357"/>
            <a:ext cx="428665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6374" y="4801357"/>
            <a:ext cx="438191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500" y="1499235"/>
            <a:ext cx="38100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3398" y="1499441"/>
            <a:ext cx="428665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3043747"/>
            <a:ext cx="809702" cy="362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07" y="3501319"/>
            <a:ext cx="800176" cy="37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6749" y="3977957"/>
            <a:ext cx="790650" cy="352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83895" y="3212465"/>
            <a:ext cx="2951480" cy="227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2000" y="2996565"/>
            <a:ext cx="3895725" cy="302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950" y="2204720"/>
            <a:ext cx="3335020" cy="258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96055" y="2132330"/>
            <a:ext cx="3700145" cy="259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912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051685" y="3860800"/>
            <a:ext cx="4254500" cy="203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1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107950" y="1052195"/>
            <a:ext cx="8289925" cy="467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