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980305"/>
            <a:ext cx="8640000" cy="51218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705" y="2348865"/>
            <a:ext cx="7915910" cy="3850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73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372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3850" y="1124585"/>
            <a:ext cx="3686175" cy="2836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7950" y="4076700"/>
            <a:ext cx="8402955" cy="1422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095" y="1628775"/>
            <a:ext cx="8640000" cy="9276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945" y="2992755"/>
            <a:ext cx="4211320" cy="11506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0" y="332105"/>
            <a:ext cx="7614920" cy="3709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795" y="4004945"/>
            <a:ext cx="7614920" cy="2710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71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48580" y="1916430"/>
            <a:ext cx="713740" cy="541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44575" y="2636520"/>
            <a:ext cx="998855" cy="598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88535" y="2564765"/>
            <a:ext cx="894080" cy="621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75740" y="3429000"/>
            <a:ext cx="546735" cy="506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51910" y="3429000"/>
            <a:ext cx="618490" cy="579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56325" y="3356610"/>
            <a:ext cx="596900" cy="708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71775" y="4064635"/>
            <a:ext cx="985520" cy="679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980305"/>
            <a:ext cx="8640000" cy="51028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03800" y="1700530"/>
            <a:ext cx="799465" cy="563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41400" y="2492375"/>
            <a:ext cx="812800" cy="46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27855" y="2492375"/>
            <a:ext cx="875665" cy="633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5695" y="3212465"/>
            <a:ext cx="600710" cy="561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91865" y="3212465"/>
            <a:ext cx="687070" cy="674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03265" y="3281045"/>
            <a:ext cx="535940" cy="544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11730" y="3932555"/>
            <a:ext cx="682625" cy="579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25855" y="4580890"/>
            <a:ext cx="1586865" cy="633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443980" y="4652645"/>
            <a:ext cx="1372235" cy="664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555875" y="5445125"/>
            <a:ext cx="792480" cy="575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590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919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00" y="1327785"/>
            <a:ext cx="4271645" cy="2099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5650" y="3356610"/>
            <a:ext cx="5261610" cy="832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93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52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2022-11-22T13:52:32Z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