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375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3716655"/>
            <a:ext cx="7502525" cy="2624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5229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2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3212465"/>
            <a:ext cx="8170545" cy="318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628775"/>
            <a:ext cx="8640000" cy="9276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5" y="3068955"/>
            <a:ext cx="636270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80155" y="3932555"/>
            <a:ext cx="1153160" cy="807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6055" y="1916430"/>
            <a:ext cx="1034415" cy="745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2180" y="2708910"/>
            <a:ext cx="731520" cy="58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4570" y="3429000"/>
            <a:ext cx="1362710" cy="87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2110" y="1916430"/>
            <a:ext cx="925830" cy="65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5875" y="2708910"/>
            <a:ext cx="1077595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0065" y="3411220"/>
            <a:ext cx="1129665" cy="72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6235" y="3411220"/>
            <a:ext cx="1104900" cy="72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55875" y="4220845"/>
            <a:ext cx="1203325" cy="61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32045" y="4149090"/>
            <a:ext cx="1682115" cy="88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299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7405" y="3068955"/>
            <a:ext cx="6918960" cy="31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8460"/>
            <a:ext cx="8640000" cy="2713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118"/>
          <a:stretch>
            <a:fillRect/>
          </a:stretch>
        </p:blipFill>
        <p:spPr>
          <a:xfrm>
            <a:off x="972185" y="2996565"/>
            <a:ext cx="6988075" cy="3562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99795" y="2996565"/>
            <a:ext cx="5885180" cy="3585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40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052060"/>
            <a:ext cx="8640000" cy="3917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980440"/>
            <a:ext cx="8430895" cy="435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