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6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24585"/>
            <a:ext cx="5212715" cy="308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605" y="4206240"/>
            <a:ext cx="7635875" cy="192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92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3140710"/>
            <a:ext cx="770572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4030" y="3860800"/>
            <a:ext cx="1256030" cy="81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6280" y="3860800"/>
            <a:ext cx="1554480" cy="85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2320" y="4580890"/>
            <a:ext cx="1569720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085" y="1916430"/>
            <a:ext cx="748665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6145" y="3429000"/>
            <a:ext cx="1031875" cy="78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058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4292600"/>
            <a:ext cx="2905760" cy="1530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7900" y="4149090"/>
            <a:ext cx="3237865" cy="179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950" y="3716655"/>
            <a:ext cx="2923540" cy="164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1955" y="3644900"/>
            <a:ext cx="3140710" cy="199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7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140" y="3356610"/>
            <a:ext cx="7790815" cy="245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6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3356610"/>
            <a:ext cx="7487920" cy="279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423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606"/>
          <a:stretch>
            <a:fillRect/>
          </a:stretch>
        </p:blipFill>
        <p:spPr>
          <a:xfrm>
            <a:off x="755650" y="3572510"/>
            <a:ext cx="7637045" cy="3055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67360" y="3572510"/>
            <a:ext cx="4866640" cy="299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