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6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940" y="3429000"/>
            <a:ext cx="5742940" cy="157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8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844675"/>
            <a:ext cx="7633970" cy="92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4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3789045"/>
            <a:ext cx="7146290" cy="82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68955"/>
            <a:ext cx="838200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4030" y="3860800"/>
            <a:ext cx="1052195" cy="87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8460" y="1050925"/>
            <a:ext cx="1581150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9210" y="1080770"/>
            <a:ext cx="1581150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4470" y="1795145"/>
            <a:ext cx="1555750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565" y="2618105"/>
            <a:ext cx="1072515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5815" y="2571750"/>
            <a:ext cx="1164590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9610" y="2571750"/>
            <a:ext cx="885190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88760" y="3327400"/>
            <a:ext cx="1129030" cy="67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6985" y="4020820"/>
            <a:ext cx="1102995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3940" y="5445125"/>
            <a:ext cx="1138555" cy="71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975" y="4076700"/>
            <a:ext cx="1092200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6415" y="4149090"/>
            <a:ext cx="1019810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4030" y="4004945"/>
            <a:ext cx="844550" cy="72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4615" y="4004945"/>
            <a:ext cx="992505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4869180"/>
            <a:ext cx="1081405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0025" y="4869180"/>
            <a:ext cx="1306195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2315" y="4869180"/>
            <a:ext cx="1146810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852420"/>
            <a:ext cx="107061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9795" y="2852420"/>
            <a:ext cx="1204595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4615" y="2852420"/>
            <a:ext cx="1127760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3790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32" b="24761"/>
          <a:stretch>
            <a:fillRect/>
          </a:stretch>
        </p:blipFill>
        <p:spPr>
          <a:xfrm>
            <a:off x="827405" y="4149090"/>
            <a:ext cx="7686675" cy="2241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1505" y="4149090"/>
            <a:ext cx="7309485" cy="2280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