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1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7995" y="1916430"/>
            <a:ext cx="5485130" cy="253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060"/>
            <a:ext cx="8640000" cy="351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18"/>
          <p:cNvSpPr/>
          <p:nvPr/>
        </p:nvSpPr>
        <p:spPr bwMode="white">
          <a:xfrm>
            <a:off x="107315" y="1052195"/>
            <a:ext cx="8361045" cy="391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484630"/>
            <a:ext cx="5324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068955"/>
            <a:ext cx="71532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369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76415" y="2924810"/>
            <a:ext cx="810895" cy="10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1865" y="3068955"/>
            <a:ext cx="866775" cy="7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5875" y="5300980"/>
            <a:ext cx="812165" cy="104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975" y="3068955"/>
            <a:ext cx="718820" cy="115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6010" y="5372735"/>
            <a:ext cx="803275" cy="81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1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97455" y="1988820"/>
            <a:ext cx="648970" cy="88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4795" y="1957070"/>
            <a:ext cx="770890" cy="89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9535" y="2082165"/>
            <a:ext cx="609600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5875" y="3140710"/>
            <a:ext cx="689610" cy="98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0335" y="3068955"/>
            <a:ext cx="743585" cy="98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38770" y="3140710"/>
            <a:ext cx="628015" cy="10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1820" y="4940935"/>
            <a:ext cx="862330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535" y="4940935"/>
            <a:ext cx="986790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6415" y="4940935"/>
            <a:ext cx="1005840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9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95605" y="3860800"/>
            <a:ext cx="6381115" cy="271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3850" y="1916430"/>
            <a:ext cx="5254625" cy="255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