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4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0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3895" y="1196340"/>
            <a:ext cx="4700905" cy="2296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7950" y="3429000"/>
            <a:ext cx="8230235" cy="1200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432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8200"/>
            <a:ext cx="8640000" cy="5090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9705" y="2708910"/>
            <a:ext cx="8351520" cy="3224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685" y="1484630"/>
            <a:ext cx="5324475" cy="1295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95" y="3140710"/>
            <a:ext cx="6915150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43"/>
          <a:stretch>
            <a:fillRect/>
          </a:stretch>
        </p:blipFill>
        <p:spPr>
          <a:xfrm>
            <a:off x="179705" y="260215"/>
            <a:ext cx="8639810" cy="2811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877"/>
          <a:stretch>
            <a:fillRect/>
          </a:stretch>
        </p:blipFill>
        <p:spPr>
          <a:xfrm>
            <a:off x="467995" y="3068955"/>
            <a:ext cx="7440830" cy="3385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29895" y="3202940"/>
            <a:ext cx="3095625" cy="51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373880" y="3717290"/>
            <a:ext cx="2543175" cy="1042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2411730" y="5445125"/>
            <a:ext cx="757555" cy="100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6084570" y="5431155"/>
            <a:ext cx="687070" cy="1056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0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8400" y="1268730"/>
            <a:ext cx="709295" cy="129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06500" y="2420620"/>
            <a:ext cx="775335" cy="1291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88085" y="4940935"/>
            <a:ext cx="717550" cy="1223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5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11730" y="2204720"/>
            <a:ext cx="548005" cy="1002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8580" y="2204720"/>
            <a:ext cx="637540" cy="948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84795" y="2131695"/>
            <a:ext cx="756285" cy="1021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555875" y="3467735"/>
            <a:ext cx="753745" cy="1001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48580" y="3356610"/>
            <a:ext cx="557530" cy="1132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885430" y="3284855"/>
            <a:ext cx="897890" cy="114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8640000" cy="4659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61526" y="2271037"/>
            <a:ext cx="438191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10038" y="2271037"/>
            <a:ext cx="428665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5143" y="3509661"/>
            <a:ext cx="438191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86245" y="3509661"/>
            <a:ext cx="438191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75793" y="4738758"/>
            <a:ext cx="438191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16370" y="4719955"/>
            <a:ext cx="381000" cy="295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2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612140" y="2924810"/>
            <a:ext cx="7833360" cy="2423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9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467995" y="3500755"/>
            <a:ext cx="8248015" cy="2452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4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2022-11-22T13:20:35Z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