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305"/>
            <a:ext cx="8640000" cy="503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5"/>
          <p:cNvSpPr/>
          <p:nvPr/>
        </p:nvSpPr>
        <p:spPr bwMode="white">
          <a:xfrm>
            <a:off x="107950" y="1124585"/>
            <a:ext cx="8361045" cy="515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3993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796"/>
          <a:stretch>
            <a:fillRect/>
          </a:stretch>
        </p:blipFill>
        <p:spPr>
          <a:xfrm>
            <a:off x="899795" y="4580890"/>
            <a:ext cx="7361455" cy="187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5"/>
          <p:cNvSpPr/>
          <p:nvPr/>
        </p:nvSpPr>
        <p:spPr bwMode="white">
          <a:xfrm>
            <a:off x="683260" y="4613910"/>
            <a:ext cx="6332220" cy="183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556385"/>
            <a:ext cx="5324475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068955"/>
            <a:ext cx="8280000" cy="933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91865" y="3500755"/>
            <a:ext cx="685165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805" y="3572510"/>
            <a:ext cx="763905" cy="76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224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735" y="1844675"/>
            <a:ext cx="849630" cy="113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7810" y="1934210"/>
            <a:ext cx="882650" cy="1074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824980"/>
            <a:ext cx="8640000" cy="311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113905" y="2852420"/>
            <a:ext cx="752475" cy="74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283710" y="3789045"/>
            <a:ext cx="549275" cy="74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475740" y="4869180"/>
            <a:ext cx="868680" cy="1091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3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36210" y="2132330"/>
            <a:ext cx="762635" cy="93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6085" y="2167890"/>
            <a:ext cx="762000" cy="94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54275" y="2168525"/>
            <a:ext cx="486410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11730" y="3356610"/>
            <a:ext cx="832485" cy="99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20335" y="3284855"/>
            <a:ext cx="685800" cy="980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36560" y="3465195"/>
            <a:ext cx="528955" cy="694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25035"/>
            <a:ext cx="8640000" cy="5407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8905" y="3013710"/>
            <a:ext cx="259207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90521" y="3013767"/>
            <a:ext cx="1619404" cy="43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98905" y="3700145"/>
            <a:ext cx="2592070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90521" y="3700387"/>
            <a:ext cx="1619404" cy="438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90521" y="4377471"/>
            <a:ext cx="1619404" cy="44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03350" y="5035550"/>
            <a:ext cx="2518410" cy="1187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90540" y="5156835"/>
            <a:ext cx="2599055" cy="1138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6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5650" y="3789045"/>
            <a:ext cx="7352665" cy="215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95" y="3789045"/>
            <a:ext cx="7004050" cy="202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