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5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41027" y="1537722"/>
            <a:ext cx="209570" cy="209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950" y="3284855"/>
            <a:ext cx="7218045" cy="150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015"/>
            <a:ext cx="8640000" cy="5229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2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095" y="3356610"/>
            <a:ext cx="6046470" cy="163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628775"/>
            <a:ext cx="795337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284855"/>
            <a:ext cx="8280000" cy="8960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3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4030" y="3860800"/>
            <a:ext cx="541020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4345" y="3932555"/>
            <a:ext cx="696595" cy="57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6415" y="3860800"/>
            <a:ext cx="572135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76190" y="4580890"/>
            <a:ext cx="1069975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52320" y="5300980"/>
            <a:ext cx="1089660" cy="81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1970"/>
            <a:ext cx="8640000" cy="4234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4505" y="376555"/>
            <a:ext cx="780415" cy="62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0135" y="1168400"/>
            <a:ext cx="1170940" cy="702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96710" y="1168400"/>
            <a:ext cx="1015365" cy="64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0360" y="1870710"/>
            <a:ext cx="721360" cy="662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509000"/>
            <a:ext cx="8640000" cy="2218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375535" y="4481195"/>
            <a:ext cx="1127125" cy="77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400040" y="4553585"/>
            <a:ext cx="557530" cy="6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295400" y="5345430"/>
            <a:ext cx="556260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4347210" y="5273675"/>
            <a:ext cx="705485" cy="72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8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1730" y="1124585"/>
            <a:ext cx="1142365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2090" y="1080135"/>
            <a:ext cx="658495" cy="68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8085" y="1844675"/>
            <a:ext cx="655955" cy="60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3235" y="1800225"/>
            <a:ext cx="711200" cy="69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5695" y="3284855"/>
            <a:ext cx="739775" cy="80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48355" y="3284855"/>
            <a:ext cx="775970" cy="73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84570" y="3284855"/>
            <a:ext cx="1158240" cy="813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7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4075" y="1988820"/>
            <a:ext cx="790575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9840" y="2636520"/>
            <a:ext cx="709930" cy="71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1686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606"/>
          <a:stretch>
            <a:fillRect/>
          </a:stretch>
        </p:blipFill>
        <p:spPr>
          <a:xfrm>
            <a:off x="755650" y="2018030"/>
            <a:ext cx="7637045" cy="4057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907540" y="3932555"/>
            <a:ext cx="56134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290310" y="3932555"/>
            <a:ext cx="672465" cy="63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907540" y="4725035"/>
            <a:ext cx="697865" cy="66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290310" y="4725035"/>
            <a:ext cx="602615" cy="51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979930" y="5516880"/>
            <a:ext cx="488950" cy="56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6299835" y="5445125"/>
            <a:ext cx="703580" cy="7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5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040" y="3356610"/>
            <a:ext cx="6952615" cy="249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9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