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8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96340"/>
            <a:ext cx="5920105" cy="74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950" y="3500755"/>
            <a:ext cx="8278495" cy="25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107950" y="1988820"/>
            <a:ext cx="5057775" cy="157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400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692150"/>
            <a:ext cx="6398895" cy="287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705" y="3716655"/>
            <a:ext cx="8192770" cy="259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79533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068955"/>
            <a:ext cx="37338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8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65885"/>
            <a:ext cx="8576945" cy="349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493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335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95" y="1169035"/>
            <a:ext cx="5231765" cy="229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285355"/>
            <a:ext cx="8640000" cy="3283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9705" y="4076700"/>
            <a:ext cx="3526155" cy="81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79705" y="5012690"/>
            <a:ext cx="7617460" cy="155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988820"/>
            <a:ext cx="3401060" cy="7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950" y="2852420"/>
            <a:ext cx="7527925" cy="329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708910"/>
            <a:ext cx="7842250" cy="249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4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