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201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764405"/>
            <a:ext cx="8640000" cy="48366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547495" y="3572510"/>
            <a:ext cx="5662930" cy="2410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980305"/>
            <a:ext cx="8640000" cy="44372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3327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10"/>
          <p:cNvSpPr/>
          <p:nvPr/>
        </p:nvSpPr>
        <p:spPr bwMode="white">
          <a:xfrm>
            <a:off x="107950" y="1052195"/>
            <a:ext cx="7057390" cy="2774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705" y="1412240"/>
            <a:ext cx="8858250" cy="11715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3068955"/>
            <a:ext cx="7115175" cy="10191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548505"/>
            <a:ext cx="8640000" cy="57050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55650" y="3932555"/>
            <a:ext cx="2227580" cy="2506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20335" y="3932555"/>
            <a:ext cx="2577465" cy="2651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836160"/>
            <a:ext cx="8640000" cy="50838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1460" y="2276475"/>
            <a:ext cx="2596515" cy="3761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427855" y="2060575"/>
            <a:ext cx="3738880" cy="2957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035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467995" y="3212465"/>
            <a:ext cx="3294380" cy="2764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148580" y="3284855"/>
            <a:ext cx="3118485" cy="2731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076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3961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Rectangle 13"/>
          <p:cNvSpPr/>
          <p:nvPr/>
        </p:nvSpPr>
        <p:spPr bwMode="white">
          <a:xfrm>
            <a:off x="179705" y="1080135"/>
            <a:ext cx="5689600" cy="2946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423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2124075" y="3716655"/>
            <a:ext cx="4008120" cy="2719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845685"/>
            <a:ext cx="8640000" cy="51662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9750" y="2276475"/>
            <a:ext cx="7943850" cy="4013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2022-11-08T02:00:00Z</dcterms:created>
  <dcterms:modified xsi:type="dcterms:W3CDTF">2022-11-22T12:41:26Z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