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7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8085" y="3284855"/>
            <a:ext cx="6767830" cy="2444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8640000" cy="4963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67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196340"/>
            <a:ext cx="8159115" cy="2466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412240"/>
            <a:ext cx="885825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95" y="3068955"/>
            <a:ext cx="6429375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5614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88460"/>
            <a:ext cx="8640000" cy="1603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611"/>
          <a:stretch>
            <a:fillRect/>
          </a:stretch>
        </p:blipFill>
        <p:spPr>
          <a:xfrm>
            <a:off x="755650" y="1556385"/>
            <a:ext cx="7204610" cy="5210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927225" y="3208020"/>
            <a:ext cx="895350" cy="52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5109210" y="3220720"/>
            <a:ext cx="885825" cy="5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1927225" y="3926840"/>
            <a:ext cx="895350" cy="5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5109210" y="3926840"/>
            <a:ext cx="885825" cy="5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1927225" y="4632960"/>
            <a:ext cx="895350" cy="5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5109210" y="4632960"/>
            <a:ext cx="885825" cy="5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1927225" y="5339080"/>
            <a:ext cx="895350" cy="5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5109210" y="5339080"/>
            <a:ext cx="885825" cy="5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1927225" y="6045835"/>
            <a:ext cx="895350" cy="5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5109210" y="6045835"/>
            <a:ext cx="885825" cy="5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7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995" y="2564765"/>
            <a:ext cx="8145145" cy="170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22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052060"/>
            <a:ext cx="8640000" cy="4304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15" y="1052195"/>
            <a:ext cx="8199755" cy="469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50" y="-135"/>
            <a:ext cx="8640000" cy="4177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176895"/>
            <a:ext cx="8640000" cy="2186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4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340485"/>
            <a:ext cx="8330565" cy="4413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2022-11-22T12:55:34Z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