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605" y="2420620"/>
            <a:ext cx="8274050" cy="341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06400" y="2492375"/>
            <a:ext cx="8258810" cy="320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-135"/>
            <a:ext cx="8640000" cy="32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25"/>
          <a:stretch>
            <a:fillRect/>
          </a:stretch>
        </p:blipFill>
        <p:spPr>
          <a:xfrm>
            <a:off x="899795" y="3140710"/>
            <a:ext cx="7929145" cy="337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747395" y="3213100"/>
            <a:ext cx="7936230" cy="343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3068955"/>
            <a:ext cx="83915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39870" y="3148965"/>
            <a:ext cx="73279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1030" y="3123565"/>
            <a:ext cx="68961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9645" y="3148965"/>
            <a:ext cx="79121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1150" y="4384040"/>
            <a:ext cx="74041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9005" y="4383405"/>
            <a:ext cx="892810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4390" y="2420620"/>
            <a:ext cx="63309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8530" y="3194050"/>
            <a:ext cx="54864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6850" y="3165475"/>
            <a:ext cx="49784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7995" y="3131185"/>
            <a:ext cx="55118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8530" y="3757930"/>
            <a:ext cx="54673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6840" y="3757930"/>
            <a:ext cx="64452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7995" y="3757295"/>
            <a:ext cx="59118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660" y="4611370"/>
            <a:ext cx="857250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32270" y="4364990"/>
            <a:ext cx="933450" cy="10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46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2996565"/>
            <a:ext cx="3336290" cy="2644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0245" y="3068955"/>
            <a:ext cx="3298825" cy="257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80155" y="2420620"/>
            <a:ext cx="4619625" cy="251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9705" y="2276475"/>
            <a:ext cx="2981325" cy="246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79010"/>
            <a:ext cx="8640000" cy="529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67360" y="3789045"/>
            <a:ext cx="8108950" cy="247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4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467360" y="3644900"/>
            <a:ext cx="8274050" cy="274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