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92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9705" y="2564765"/>
            <a:ext cx="8216265" cy="3243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188460"/>
            <a:ext cx="8640000" cy="27067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4752340" y="2177415"/>
            <a:ext cx="1444625" cy="842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6625" y="2894965"/>
            <a:ext cx="7125970" cy="3660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505" y="1628775"/>
            <a:ext cx="7877175" cy="1200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275" y="3140710"/>
            <a:ext cx="6267450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51804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70535" y="3627111"/>
            <a:ext cx="2535691" cy="20202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8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1955" y="3716655"/>
            <a:ext cx="1834515" cy="1245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015"/>
            <a:ext cx="81380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260215"/>
            <a:ext cx="8640000" cy="19094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59635" y="1240790"/>
            <a:ext cx="1384935" cy="805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" y="1916430"/>
            <a:ext cx="7421245" cy="47840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0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444615" y="3500755"/>
            <a:ext cx="2034540" cy="7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0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79930" y="1556385"/>
            <a:ext cx="1732915" cy="250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44390" y="1484630"/>
            <a:ext cx="1814195" cy="258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92015"/>
            <a:ext cx="8640000" cy="56099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jVmNjkzMWM1NDNjZjE3YzgyYzI1NzUxMWE2OWRiNm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2022-11-08T02:00:00Z</dcterms:created>
  <dcterms:modified xsi:type="dcterms:W3CDTF">2022-11-22T12:08:18Z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