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8640000" cy="5673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4115" y="2058035"/>
            <a:ext cx="2225040" cy="3909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4643755" y="4100830"/>
            <a:ext cx="1395730" cy="2018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4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84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1080135"/>
            <a:ext cx="5247005" cy="308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628775"/>
            <a:ext cx="7877175" cy="1200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20" y="3356610"/>
            <a:ext cx="6943725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0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164705" y="3356610"/>
            <a:ext cx="568325" cy="64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3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8175" y="2492375"/>
            <a:ext cx="723900" cy="70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5493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43530" y="1628775"/>
            <a:ext cx="569595" cy="62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3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5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36010" y="1124585"/>
            <a:ext cx="715010" cy="718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76190" y="1124585"/>
            <a:ext cx="751840" cy="70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5695" y="1988820"/>
            <a:ext cx="718185" cy="66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46170" y="2755900"/>
            <a:ext cx="589280" cy="592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76190" y="2655570"/>
            <a:ext cx="751840" cy="821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3940" y="3500755"/>
            <a:ext cx="864235" cy="76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36010" y="4220845"/>
            <a:ext cx="1247140" cy="785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68670" y="4220845"/>
            <a:ext cx="1061085" cy="786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78200" y="5006340"/>
            <a:ext cx="1124585" cy="798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9140"/>
            <a:ext cx="85058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56125" y="5295900"/>
            <a:ext cx="2194560" cy="871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8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9594" y="3512093"/>
            <a:ext cx="952590" cy="1230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2022-11-22T12:07:06Z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