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4" r:id="rId7"/>
    <p:sldId id="265" r:id="rId8"/>
    <p:sldId id="267" r:id="rId9"/>
    <p:sldId id="268" r:id="rId10"/>
    <p:sldId id="270" r:id="rId11"/>
    <p:sldId id="272" r:id="rId12"/>
    <p:sldId id="273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0425" y="1268730"/>
            <a:ext cx="711200" cy="63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4120" y="2060575"/>
            <a:ext cx="582295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4085" y="2132330"/>
            <a:ext cx="45529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08400" y="3644900"/>
            <a:ext cx="708660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36410" y="3644900"/>
            <a:ext cx="745490" cy="7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48355" y="4436745"/>
            <a:ext cx="641985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60515" y="4368800"/>
            <a:ext cx="716280" cy="76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48130" y="5300980"/>
            <a:ext cx="613410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628775"/>
            <a:ext cx="78771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3140710"/>
            <a:ext cx="83534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2852420"/>
            <a:ext cx="7950200" cy="3863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88595"/>
            <a:ext cx="7950200" cy="2726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18560" y="1412240"/>
            <a:ext cx="1477645" cy="691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3985" y="2103755"/>
            <a:ext cx="1595755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325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0225" y="2825115"/>
            <a:ext cx="713105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56"/>
          <a:stretch>
            <a:fillRect/>
          </a:stretch>
        </p:blipFill>
        <p:spPr>
          <a:xfrm>
            <a:off x="827405" y="3356610"/>
            <a:ext cx="7943750" cy="3076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420110" y="3442970"/>
            <a:ext cx="621030" cy="69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732270" y="4940935"/>
            <a:ext cx="792480" cy="84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1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76115"/>
            <a:ext cx="8640000" cy="2956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6010" y="548640"/>
            <a:ext cx="702310" cy="7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9880" y="620395"/>
            <a:ext cx="708660" cy="628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3620" y="2060575"/>
            <a:ext cx="721360" cy="68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8125" y="2060575"/>
            <a:ext cx="800735" cy="70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432040"/>
            <a:ext cx="8640000" cy="3203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636010" y="3572510"/>
            <a:ext cx="727075" cy="76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6588125" y="3644900"/>
            <a:ext cx="736600" cy="716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5868035" y="5156835"/>
            <a:ext cx="643890" cy="70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475740" y="5949315"/>
            <a:ext cx="703580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52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1970"/>
            <a:ext cx="8640000" cy="325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36235" y="476250"/>
            <a:ext cx="705485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5740" y="1268730"/>
            <a:ext cx="75755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3800" y="2122170"/>
            <a:ext cx="650240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965" y="2924810"/>
            <a:ext cx="857885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428865"/>
            <a:ext cx="8640000" cy="334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5507990" y="3572510"/>
            <a:ext cx="648970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475740" y="4364990"/>
            <a:ext cx="757555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6372225" y="5229225"/>
            <a:ext cx="643890" cy="668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339975" y="6021070"/>
            <a:ext cx="789305" cy="64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04495"/>
            <a:ext cx="7547610" cy="1970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2204720"/>
            <a:ext cx="7180580" cy="437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