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20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32230" y="3860800"/>
            <a:ext cx="667385" cy="662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56100" y="3860800"/>
            <a:ext cx="557530" cy="739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64705" y="3860800"/>
            <a:ext cx="475615" cy="662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08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2140" y="2996565"/>
            <a:ext cx="650875" cy="641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35985" y="2989580"/>
            <a:ext cx="895350" cy="595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89370" y="3019425"/>
            <a:ext cx="600710" cy="629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08195"/>
            <a:ext cx="8640000" cy="56417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32560" y="3720465"/>
            <a:ext cx="6839585" cy="995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5364480" y="3572510"/>
            <a:ext cx="872490" cy="241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7740650" y="3644900"/>
            <a:ext cx="872490" cy="241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548505"/>
            <a:ext cx="8640000" cy="5416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923665" y="5156835"/>
            <a:ext cx="823595" cy="581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505" y="1628775"/>
            <a:ext cx="7877175" cy="1200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30" y="3212465"/>
            <a:ext cx="8334375" cy="895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836160"/>
            <a:ext cx="8640000" cy="5125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59840" y="5316220"/>
            <a:ext cx="728980" cy="748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08215" y="5316220"/>
            <a:ext cx="713740" cy="645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65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2140" y="3212465"/>
            <a:ext cx="725170" cy="789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60515" y="3238500"/>
            <a:ext cx="621030" cy="746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46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96505" y="2132330"/>
            <a:ext cx="560070" cy="645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73600"/>
            <a:ext cx="8640000" cy="33528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39790" y="1628775"/>
            <a:ext cx="702310" cy="676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0683"/>
          <a:stretch>
            <a:fillRect/>
          </a:stretch>
        </p:blipFill>
        <p:spPr>
          <a:xfrm>
            <a:off x="755650" y="3932555"/>
            <a:ext cx="6852820" cy="2798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04360"/>
            <a:ext cx="8640000" cy="2533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3305" y="1340485"/>
            <a:ext cx="579755" cy="608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7346"/>
          <a:stretch>
            <a:fillRect/>
          </a:stretch>
        </p:blipFill>
        <p:spPr>
          <a:xfrm>
            <a:off x="755650" y="2708910"/>
            <a:ext cx="7141110" cy="39973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43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01800" y="2157730"/>
            <a:ext cx="99060" cy="2041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60285" y="2157730"/>
            <a:ext cx="185420" cy="2023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531360" y="2157730"/>
            <a:ext cx="97155" cy="2023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72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5650" y="1327785"/>
            <a:ext cx="169545" cy="2190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 rot="2580000" flipV="1">
            <a:off x="5229225" y="2346325"/>
            <a:ext cx="2675890" cy="139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64935" y="1384935"/>
            <a:ext cx="95885" cy="2031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74335" y="2276475"/>
            <a:ext cx="2318385" cy="120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 rot="2640000" flipH="1">
            <a:off x="6454140" y="1029970"/>
            <a:ext cx="139700" cy="2576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2673985" y="2318385"/>
            <a:ext cx="2086610" cy="172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3" name="Rectangle 2"/>
          <p:cNvSpPr/>
          <p:nvPr/>
        </p:nvSpPr>
        <p:spPr bwMode="white">
          <a:xfrm>
            <a:off x="3609975" y="1327785"/>
            <a:ext cx="169545" cy="2190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9" grpId="0" bldLvl="0" animBg="1"/>
      <p:bldP spid="10" grpId="0" bldLvl="0" animBg="1"/>
      <p:bldP spid="21" grpId="0" bldLvl="0" animBg="1"/>
      <p:bldP spid="4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2022-11-22T11:54:02Z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