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3326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2945" y="1697355"/>
            <a:ext cx="1170940" cy="453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38190" y="1664970"/>
            <a:ext cx="1161415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03435" y="1664970"/>
            <a:ext cx="117094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5325" y="2277110"/>
            <a:ext cx="2253615" cy="2174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11675" y="2235200"/>
            <a:ext cx="2343785" cy="238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28025" y="2235200"/>
            <a:ext cx="2546350" cy="256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9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5040"/>
            <a:ext cx="11520000" cy="285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370" y="1917065"/>
            <a:ext cx="2792095" cy="168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7530" y="1917065"/>
            <a:ext cx="3006090" cy="160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28025" y="1845310"/>
            <a:ext cx="2901950" cy="1680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18"/>
          <a:stretch>
            <a:fillRect/>
          </a:stretch>
        </p:blipFill>
        <p:spPr>
          <a:xfrm>
            <a:off x="793115" y="3644900"/>
            <a:ext cx="10573475" cy="2195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623570" y="4149090"/>
            <a:ext cx="2610485" cy="171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583430" y="4149090"/>
            <a:ext cx="2846070" cy="185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8400415" y="4149090"/>
            <a:ext cx="2780665" cy="173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836795"/>
            <a:ext cx="11520000" cy="2360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076"/>
          <a:stretch>
            <a:fillRect/>
          </a:stretch>
        </p:blipFill>
        <p:spPr>
          <a:xfrm>
            <a:off x="1414780" y="3213100"/>
            <a:ext cx="9322525" cy="3122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471483" y="4015081"/>
            <a:ext cx="3046611" cy="1136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7031990" y="3717290"/>
            <a:ext cx="2644140" cy="2044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074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9450" y="3724910"/>
            <a:ext cx="603885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0080" y="3724910"/>
            <a:ext cx="79248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78670" y="3724910"/>
            <a:ext cx="61468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3421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260" y="2781300"/>
            <a:ext cx="5709285" cy="1405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2910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2348865"/>
            <a:ext cx="5569585" cy="134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94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5460" y="2781300"/>
            <a:ext cx="8903970" cy="2519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344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924810"/>
            <a:ext cx="6836410" cy="136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285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750" y="2924810"/>
            <a:ext cx="8857615" cy="1318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4625" y="2438400"/>
            <a:ext cx="676275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401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37830" y="1852295"/>
            <a:ext cx="847090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1540" y="2708910"/>
            <a:ext cx="66548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6225" y="2708910"/>
            <a:ext cx="61722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9605" y="3789045"/>
            <a:ext cx="706755" cy="66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7665" y="4581525"/>
            <a:ext cx="855980" cy="68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56930" y="4581525"/>
            <a:ext cx="885190" cy="60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5085"/>
            <a:ext cx="11520000" cy="389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0235" y="1196975"/>
            <a:ext cx="64833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984105" y="1196975"/>
            <a:ext cx="871855" cy="63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80100" y="3068955"/>
            <a:ext cx="641985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4015" y="3141345"/>
            <a:ext cx="51181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2035" y="4364990"/>
            <a:ext cx="890905" cy="8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184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0415" y="621030"/>
            <a:ext cx="57975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2140" y="1287780"/>
            <a:ext cx="3789045" cy="5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5910" y="1988820"/>
            <a:ext cx="704850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2421120"/>
            <a:ext cx="11520000" cy="2944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871720" y="4149090"/>
            <a:ext cx="94107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871720" y="4797425"/>
            <a:ext cx="84963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345930"/>
            <a:ext cx="11520000" cy="1342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495550" y="6021705"/>
            <a:ext cx="885190" cy="53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400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48340" y="1824355"/>
            <a:ext cx="41211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76585" y="2421255"/>
            <a:ext cx="48387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48340" y="3093085"/>
            <a:ext cx="41211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6585" y="3851910"/>
            <a:ext cx="483870" cy="367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48340" y="4568825"/>
            <a:ext cx="412115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94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1810" y="1772920"/>
            <a:ext cx="44450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0145" y="3284855"/>
            <a:ext cx="50609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174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3700" y="1125220"/>
            <a:ext cx="511175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9875" y="3068955"/>
            <a:ext cx="548640" cy="48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194040"/>
            <a:ext cx="11520000" cy="189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83615" y="4941570"/>
            <a:ext cx="572135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5085"/>
            <a:ext cx="11520000" cy="2563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25420" y="2585720"/>
            <a:ext cx="72326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0200" y="2585720"/>
            <a:ext cx="72326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94980" y="2585720"/>
            <a:ext cx="73279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7360" y="2585720"/>
            <a:ext cx="72326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3020" y="3224530"/>
            <a:ext cx="70421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48275" y="3224530"/>
            <a:ext cx="55245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52105" y="3224530"/>
            <a:ext cx="70421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89285" y="3224530"/>
            <a:ext cx="723265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2022-11-08T02:00:00Z</dcterms:created>
  <dcterms:modified xsi:type="dcterms:W3CDTF">2022-11-20T11:50:44Z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