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9" r:id="rId20"/>
    <p:sldId id="281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90"/>
        <p:guide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25085"/>
            <a:ext cx="11520000" cy="2420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10890" y="2354580"/>
            <a:ext cx="176022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2770" y="2354580"/>
            <a:ext cx="258127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35730" y="2924810"/>
            <a:ext cx="1276350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30080" y="2975610"/>
            <a:ext cx="1595755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80940"/>
            <a:ext cx="11520000" cy="439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2"/>
          <p:cNvSpPr/>
          <p:nvPr/>
        </p:nvSpPr>
        <p:spPr bwMode="white">
          <a:xfrm>
            <a:off x="1508760" y="1953260"/>
            <a:ext cx="345440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4834255" y="1943735"/>
            <a:ext cx="346710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4"/>
          <p:cNvSpPr/>
          <p:nvPr/>
        </p:nvSpPr>
        <p:spPr bwMode="white">
          <a:xfrm>
            <a:off x="8509027" y="1953544"/>
            <a:ext cx="361785" cy="238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1508760" y="2611755"/>
            <a:ext cx="284480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6"/>
          <p:cNvSpPr/>
          <p:nvPr/>
        </p:nvSpPr>
        <p:spPr bwMode="white">
          <a:xfrm>
            <a:off x="4839970" y="2611755"/>
            <a:ext cx="340995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7"/>
          <p:cNvSpPr/>
          <p:nvPr/>
        </p:nvSpPr>
        <p:spPr bwMode="white">
          <a:xfrm>
            <a:off x="9375140" y="2578735"/>
            <a:ext cx="292735" cy="28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8"/>
          <p:cNvSpPr/>
          <p:nvPr/>
        </p:nvSpPr>
        <p:spPr bwMode="white">
          <a:xfrm>
            <a:off x="1793240" y="3789045"/>
            <a:ext cx="831850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9"/>
          <p:cNvSpPr/>
          <p:nvPr/>
        </p:nvSpPr>
        <p:spPr bwMode="white">
          <a:xfrm>
            <a:off x="5566410" y="3762375"/>
            <a:ext cx="924560" cy="58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10"/>
          <p:cNvSpPr/>
          <p:nvPr/>
        </p:nvSpPr>
        <p:spPr bwMode="white">
          <a:xfrm>
            <a:off x="9120505" y="3789045"/>
            <a:ext cx="924560" cy="61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13"/>
          <p:cNvSpPr/>
          <p:nvPr/>
        </p:nvSpPr>
        <p:spPr bwMode="white">
          <a:xfrm>
            <a:off x="2091690" y="4581525"/>
            <a:ext cx="832485" cy="939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14"/>
          <p:cNvSpPr/>
          <p:nvPr/>
        </p:nvSpPr>
        <p:spPr bwMode="white">
          <a:xfrm>
            <a:off x="5591810" y="4581525"/>
            <a:ext cx="826135" cy="981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15"/>
          <p:cNvSpPr/>
          <p:nvPr/>
        </p:nvSpPr>
        <p:spPr bwMode="white">
          <a:xfrm>
            <a:off x="9408160" y="4561205"/>
            <a:ext cx="928370" cy="102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23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8395" y="1746250"/>
            <a:ext cx="767715" cy="5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82945" y="1746250"/>
            <a:ext cx="742315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75165" y="1746885"/>
            <a:ext cx="904240" cy="57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2215" y="2881630"/>
            <a:ext cx="904240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80400" y="2882265"/>
            <a:ext cx="894715" cy="54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4300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7140" y="4356735"/>
            <a:ext cx="104775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2385" y="4368165"/>
            <a:ext cx="1047750" cy="34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14890" y="4356735"/>
            <a:ext cx="104775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0410" y="4922520"/>
            <a:ext cx="1035050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18680" y="4910455"/>
            <a:ext cx="1062355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378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8835" y="2322830"/>
            <a:ext cx="994410" cy="39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8995" y="2875280"/>
            <a:ext cx="984250" cy="39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34760" y="3427095"/>
            <a:ext cx="984250" cy="39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72170" y="2997200"/>
            <a:ext cx="3216910" cy="1381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96560" y="3979545"/>
            <a:ext cx="984250" cy="39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91225" y="4544695"/>
            <a:ext cx="994410" cy="38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80940"/>
            <a:ext cx="11520000" cy="2234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51"/>
          <a:stretch>
            <a:fillRect/>
          </a:stretch>
        </p:blipFill>
        <p:spPr>
          <a:xfrm>
            <a:off x="911225" y="3284855"/>
            <a:ext cx="10730955" cy="2395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362450" y="4554220"/>
            <a:ext cx="795655" cy="31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074410" y="4554220"/>
            <a:ext cx="1080135" cy="31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947660" y="4554220"/>
            <a:ext cx="1059815" cy="31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9965690" y="4554220"/>
            <a:ext cx="1059815" cy="31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4208145" y="5069840"/>
            <a:ext cx="1080135" cy="31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6074410" y="5081270"/>
            <a:ext cx="1080135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7947660" y="5069840"/>
            <a:ext cx="1059815" cy="31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9965690" y="5069840"/>
            <a:ext cx="1059815" cy="31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25085"/>
            <a:ext cx="11520000" cy="4439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9830" y="2205355"/>
            <a:ext cx="1199515" cy="296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51675" y="2618105"/>
            <a:ext cx="1199515" cy="2552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3590" y="3055620"/>
            <a:ext cx="1209040" cy="212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5435" y="3013075"/>
            <a:ext cx="1209040" cy="214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620895"/>
            <a:ext cx="11520000" cy="3659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5370" y="1917065"/>
            <a:ext cx="8933180" cy="238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221345"/>
            <a:ext cx="11520000" cy="1788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127125" y="4725035"/>
            <a:ext cx="9876155" cy="1203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4044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0520" y="2885440"/>
            <a:ext cx="862330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92070" y="3507740"/>
            <a:ext cx="1047115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5505" y="4653280"/>
            <a:ext cx="1714500" cy="73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7215" y="2277110"/>
            <a:ext cx="8648700" cy="2162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80940"/>
            <a:ext cx="11520000" cy="477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246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705" y="1125220"/>
            <a:ext cx="601345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2035" y="1125220"/>
            <a:ext cx="622300" cy="60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3705" y="2421255"/>
            <a:ext cx="563245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2035" y="2421255"/>
            <a:ext cx="622300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3473950"/>
            <a:ext cx="11520000" cy="2403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8760460" y="3474085"/>
            <a:ext cx="674370" cy="6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520055" y="4149090"/>
            <a:ext cx="614045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703705" y="4725035"/>
            <a:ext cx="601345" cy="6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6685280" y="4725035"/>
            <a:ext cx="811530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1703705" y="5445125"/>
            <a:ext cx="600710" cy="54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6743700" y="5330190"/>
            <a:ext cx="753110" cy="67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3100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32215" y="1125220"/>
            <a:ext cx="1087120" cy="60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8070" y="1734185"/>
            <a:ext cx="1723390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5685" y="2317115"/>
            <a:ext cx="681355" cy="54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6045" y="2317115"/>
            <a:ext cx="1062990" cy="59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92260" y="2317115"/>
            <a:ext cx="873760" cy="52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72895" y="3002280"/>
            <a:ext cx="1351915" cy="52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03385" y="3001645"/>
            <a:ext cx="1056640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28025" y="3501390"/>
            <a:ext cx="520700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4194040"/>
            <a:ext cx="11520000" cy="1199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2924810" y="4221480"/>
            <a:ext cx="855980" cy="519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8688070" y="4194175"/>
            <a:ext cx="903605" cy="53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2639695" y="4808855"/>
            <a:ext cx="806450" cy="648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8875395" y="4772025"/>
            <a:ext cx="894715" cy="55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268595"/>
            <a:ext cx="11520000" cy="3581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750" y="3009900"/>
            <a:ext cx="1073150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3540" y="3009265"/>
            <a:ext cx="963295" cy="54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7935" y="3009900"/>
            <a:ext cx="989330" cy="52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84690" y="3008630"/>
            <a:ext cx="974725" cy="64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99515" y="4354830"/>
            <a:ext cx="326390" cy="3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11900" y="4328160"/>
            <a:ext cx="353060" cy="35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39985" y="4328160"/>
            <a:ext cx="290195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96840"/>
            <a:ext cx="11520000" cy="3425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12350" y="1196975"/>
            <a:ext cx="1021080" cy="66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48150" y="3003550"/>
            <a:ext cx="146621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89160" y="3605530"/>
            <a:ext cx="856615" cy="39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1720" y="4065905"/>
            <a:ext cx="905510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2892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83655" y="1845310"/>
            <a:ext cx="554990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2535" y="3000375"/>
            <a:ext cx="513715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3464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40575" y="1308100"/>
            <a:ext cx="443865" cy="3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8920" y="2474595"/>
            <a:ext cx="509270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135" y="3640455"/>
            <a:ext cx="410210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2022-11-08T02:00:00Z</dcterms:created>
  <dcterms:modified xsi:type="dcterms:W3CDTF">2022-11-20T12:21:56Z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