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52"/>
        <p:guide pos="28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015"/>
            <a:ext cx="85679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23890" y="3068955"/>
            <a:ext cx="747395" cy="696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32045" y="3860800"/>
            <a:ext cx="1019175" cy="861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67810" y="4796790"/>
            <a:ext cx="914400" cy="701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75965" y="5572760"/>
            <a:ext cx="1529080" cy="845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9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8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315" y="1196340"/>
            <a:ext cx="8145145" cy="3808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3440" y="1556385"/>
            <a:ext cx="4876800" cy="13239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2996565"/>
            <a:ext cx="7239000" cy="1171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331970"/>
            <a:ext cx="8640000" cy="1377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484495"/>
            <a:ext cx="8640000" cy="4620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6588125" y="4796790"/>
            <a:ext cx="997585" cy="1372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85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77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68035" y="1268730"/>
            <a:ext cx="1050925" cy="720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25110" y="2996565"/>
            <a:ext cx="958215" cy="775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54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228080" y="3068955"/>
            <a:ext cx="669290" cy="692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88460"/>
            <a:ext cx="8640000" cy="4487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75350" y="4049395"/>
            <a:ext cx="767715" cy="711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231"/>
          <a:stretch>
            <a:fillRect/>
          </a:stretch>
        </p:blipFill>
        <p:spPr>
          <a:xfrm>
            <a:off x="972185" y="4725035"/>
            <a:ext cx="7496710" cy="1750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8640000" cy="5119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68445" y="4165600"/>
            <a:ext cx="2439670" cy="564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43755" y="5070475"/>
            <a:ext cx="2814320" cy="511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16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03350" y="3716655"/>
            <a:ext cx="6089015" cy="1866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2022-11-21T14:31:26Z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