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550" y="2924810"/>
            <a:ext cx="6934835" cy="210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556385"/>
            <a:ext cx="4876800" cy="1323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90" y="3212465"/>
            <a:ext cx="71247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76250"/>
            <a:ext cx="8060690" cy="2813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33"/>
          <a:stretch>
            <a:fillRect/>
          </a:stretch>
        </p:blipFill>
        <p:spPr>
          <a:xfrm>
            <a:off x="899795" y="3212465"/>
            <a:ext cx="7421245" cy="327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32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988" y="1870725"/>
            <a:ext cx="819228" cy="39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4481" y="1870725"/>
            <a:ext cx="828754" cy="400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5795" y="2658745"/>
            <a:ext cx="619125" cy="279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8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140" y="3356610"/>
            <a:ext cx="7699375" cy="291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78503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669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7155" y="1529080"/>
            <a:ext cx="625475" cy="7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7900" y="2348865"/>
            <a:ext cx="1001395" cy="85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7540" y="3284855"/>
            <a:ext cx="89852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3530" y="4149090"/>
            <a:ext cx="1700530" cy="73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6100" y="5156835"/>
            <a:ext cx="1099185" cy="123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88595"/>
            <a:ext cx="7866380" cy="3032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3068955"/>
            <a:ext cx="7866380" cy="341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018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779905" y="2921635"/>
            <a:ext cx="4737735" cy="285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