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9" r:id="rId13"/>
    <p:sldId id="271" r:id="rId14"/>
  </p:sldIdLst>
  <p:sldSz cx="9144000" cy="6858000" type="screen4x3"/>
  <p:notesSz cx="6858000" cy="9144000"/>
  <p:custDataLst>
    <p:tags r:id="rId18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1080" y="36"/>
      </p:cViewPr>
      <p:guideLst>
        <p:guide orient="horz" pos="2170"/>
        <p:guide pos="285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tags" Target="tags/tag2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9525"/>
            <a:ext cx="9136063" cy="6838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805" y="260215"/>
            <a:ext cx="8640000" cy="380488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11693" b="26814"/>
          <a:stretch>
            <a:fillRect/>
          </a:stretch>
        </p:blipFill>
        <p:spPr>
          <a:xfrm>
            <a:off x="899795" y="3932555"/>
            <a:ext cx="7629525" cy="272923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683895" y="3932555"/>
            <a:ext cx="6136640" cy="26396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60" y="188460"/>
            <a:ext cx="8640000" cy="403874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7" name="img_16777215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10732"/>
          <a:stretch>
            <a:fillRect/>
          </a:stretch>
        </p:blipFill>
        <p:spPr>
          <a:xfrm>
            <a:off x="971550" y="4004945"/>
            <a:ext cx="7712610" cy="247142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Rectangle 5"/>
          <p:cNvSpPr/>
          <p:nvPr/>
        </p:nvSpPr>
        <p:spPr bwMode="white">
          <a:xfrm>
            <a:off x="755650" y="4004945"/>
            <a:ext cx="7369810" cy="25412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29713" cy="68738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23440" y="1556385"/>
            <a:ext cx="4876800" cy="132397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3025" y="2996565"/>
            <a:ext cx="6457950" cy="119062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32948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4427855" y="4652645"/>
            <a:ext cx="1447165" cy="7562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77190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787900" y="1124585"/>
            <a:ext cx="1276350" cy="7473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771775" y="2132330"/>
            <a:ext cx="1217930" cy="6610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427855" y="4004945"/>
            <a:ext cx="1648460" cy="8629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475740" y="4940935"/>
            <a:ext cx="2787650" cy="9099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37372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629150" y="1288415"/>
            <a:ext cx="905510" cy="4991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633345" y="1910715"/>
            <a:ext cx="799465" cy="5956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670675" y="1910715"/>
            <a:ext cx="860425" cy="5543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43305" y="4580890"/>
            <a:ext cx="1515110" cy="8724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04506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512185" y="2343150"/>
            <a:ext cx="1371600" cy="5721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531735" y="2279015"/>
            <a:ext cx="1171575" cy="6527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27405" y="3212465"/>
            <a:ext cx="3453130" cy="22618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5003800" y="3140075"/>
            <a:ext cx="3531870" cy="23342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10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04506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044700" y="1362075"/>
            <a:ext cx="1657350" cy="6521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299835" y="1362710"/>
            <a:ext cx="1685925" cy="6965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07315" y="2204720"/>
            <a:ext cx="3595370" cy="30168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4283710" y="2276475"/>
            <a:ext cx="3512820" cy="29591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6" grpId="0" bldLvl="0" animBg="1"/>
      <p:bldP spid="7" grpId="0" bldLvl="0" animBg="1"/>
      <p:bldP spid="10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41796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755650" y="2996565"/>
            <a:ext cx="3416935" cy="25012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211955" y="3060065"/>
            <a:ext cx="4149090" cy="26276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57735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07315" y="2132330"/>
            <a:ext cx="7021195" cy="26898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tags/tag1.xml><?xml version="1.0" encoding="utf-8"?>
<p:tagLst xmlns:p="http://schemas.openxmlformats.org/presentationml/2006/main">
  <p:tag name="KSO_WM_UNIT_PLACING_PICTURE_USER_VIEWPORT" val="{&quot;height&quot;:9852,&quot;width&quot;:11940}"/>
</p:tagLst>
</file>

<file path=ppt/tags/tag2.xml><?xml version="1.0" encoding="utf-8"?>
<p:tagLst xmlns:p="http://schemas.openxmlformats.org/presentationml/2006/main">
  <p:tag name="KSO_WPP_MARK_KEY" val="b87776f7-315b-4f91-9c0d-abe51bfe101b"/>
  <p:tag name="COMMONDATA" val="eyJoZGlkIjoiMjVmNjkzMWM1NDNjZjE3YzgyYzI1NzUxMWE2OWRiNmQ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9" baseType="lpstr">
      <vt:lpstr>Arial</vt:lpstr>
      <vt:lpstr>宋体</vt:lpstr>
      <vt:lpstr>Wingdings</vt:lpstr>
      <vt:lpstr>微软雅黑</vt:lpstr>
      <vt:lpstr>Calibri</vt:lpstr>
      <vt:lpstr>Arial Unicode MS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RYBMiss程程</cp:lastModifiedBy>
  <cp:revision>6</cp:revision>
  <dcterms:created xsi:type="dcterms:W3CDTF">2022-11-08T02:00:00Z</dcterms:created>
  <dcterms:modified xsi:type="dcterms:W3CDTF">2022-11-21T14:26:13Z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BCC03DAA537D4E2386D74EEA51292425</vt:lpwstr>
  </property>
</Properties>
</file>